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4" r:id="rId1"/>
  </p:sldMasterIdLst>
  <p:notesMasterIdLst>
    <p:notesMasterId r:id="rId23"/>
  </p:notesMasterIdLst>
  <p:sldIdLst>
    <p:sldId id="27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6" r:id="rId22"/>
  </p:sldIdLst>
  <p:sldSz cx="9144000" cy="5143500" type="screen16x9"/>
  <p:notesSz cx="6858000" cy="9144000"/>
  <p:embeddedFontLst>
    <p:embeddedFont>
      <p:font typeface="Space Grotesk SemiBold" panose="020B0604020202020204" charset="0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Inter Medium" panose="020B0604020202020204" charset="0"/>
      <p:regular r:id="rId34"/>
      <p:bold r:id="rId35"/>
      <p:italic r:id="rId36"/>
      <p:boldItalic r:id="rId37"/>
    </p:embeddedFont>
    <p:embeddedFont>
      <p:font typeface="Inter" panose="020B0604020202020204" charset="0"/>
      <p:regular r:id="rId38"/>
      <p:bold r:id="rId39"/>
      <p:italic r:id="rId40"/>
      <p:boldItalic r:id="rId41"/>
    </p:embeddedFont>
    <p:embeddedFont>
      <p:font typeface="Fredoka" panose="020B0604020202020204" charset="-79"/>
      <p:regular r:id="rId42"/>
      <p:bold r:id="rId43"/>
    </p:embeddedFont>
    <p:embeddedFont>
      <p:font typeface="Poppins" panose="020B0604020202020204" charset="0"/>
      <p:regular r:id="rId44"/>
      <p:bold r:id="rId45"/>
      <p:italic r:id="rId46"/>
      <p:boldItalic r:id="rId47"/>
    </p:embeddedFont>
    <p:embeddedFont>
      <p:font typeface="Space Grotesk" panose="020B0604020202020204" charset="0"/>
      <p:regular r:id="rId48"/>
      <p:bold r:id="rId49"/>
    </p:embeddedFont>
    <p:embeddedFont>
      <p:font typeface="Hanken Grotesk" panose="020B0604020202020204" charset="0"/>
      <p:regular r:id="rId50"/>
      <p:bold r:id="rId51"/>
      <p:italic r:id="rId52"/>
      <p:boldItalic r:id="rId53"/>
    </p:embeddedFont>
    <p:embeddedFont>
      <p:font typeface="Lobster" panose="020B0604020202020204" charset="0"/>
      <p:regular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26F454AD-6F99-4878-9EC5-EDB276BED1C9}">
          <p14:sldIdLst>
            <p14:sldId id="275"/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6FC"/>
    <a:srgbClr val="003366"/>
    <a:srgbClr val="000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25280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701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SLIDES_API200070488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SLIDES_API200070488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292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SLIDES_API200234184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SLIDES_API200234184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4153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SLIDES_API50680465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SLIDES_API50680465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40487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SLIDES_API207705128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SLIDES_API207705128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376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SLIDES_API72404423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SLIDES_API72404423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4989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SLIDES_API58020630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SLIDES_API58020630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356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SLIDES_API38932175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SLIDES_API38932175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0362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SLIDES_API13194296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SLIDES_API13194296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9014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SLIDES_API141390835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SLIDES_API141390835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5420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SLIDES_API161916615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SLIDES_API161916615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976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SLIDES_API95949818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SLIDES_API95949818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2066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SLIDES_API193659053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SLIDES_API193659053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904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SLIDES_API46518994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SLIDES_API46518994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524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SLIDES_API146605169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SLIDES_API146605169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684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SLIDES_API46731446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SLIDES_API46731446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253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SLIDES_API184549382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SLIDES_API184549382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546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SLIDES_API43281049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SLIDES_API43281049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95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SLIDES_API17513073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SLIDES_API17513073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650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SLIDES_API161702434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SLIDES_API161702434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81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 Slide v1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04525" y="1241750"/>
            <a:ext cx="8067900" cy="26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1">
  <p:cSld name="MAIN_POINT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2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12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2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86" name="Google Shape;86;p12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 1">
  <p:cSld name="TITLE_AND_BODY_1_2_1_4"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102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102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10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6" name="Google Shape;1176;p10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77" name="Google Shape;1177;p102"/>
          <p:cNvSpPr txBox="1">
            <a:spLocks noGrp="1"/>
          </p:cNvSpPr>
          <p:nvPr>
            <p:ph type="body" idx="1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78" name="Google Shape;1178;p102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102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102"/>
          <p:cNvSpPr txBox="1">
            <a:spLocks noGrp="1"/>
          </p:cNvSpPr>
          <p:nvPr>
            <p:ph type="body" idx="2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81" name="Google Shape;1181;p102"/>
          <p:cNvSpPr txBox="1">
            <a:spLocks noGrp="1"/>
          </p:cNvSpPr>
          <p:nvPr>
            <p:ph type="body" idx="3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82" name="Google Shape;1182;p102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83" name="Google Shape;1183;p102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84" name="Google Shape;1184;p102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85" name="Google Shape;1185;p102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186" name="Google Shape;1186;p102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187" name="Google Shape;1187;p102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rows and headers 1">
  <p:cSld name="MAIN_POINT_2_3"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0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90" name="Google Shape;1190;p103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91" name="Google Shape;1191;p103"/>
          <p:cNvSpPr txBox="1">
            <a:spLocks noGrp="1"/>
          </p:cNvSpPr>
          <p:nvPr>
            <p:ph type="body" idx="1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92" name="Google Shape;1192;p103"/>
          <p:cNvSpPr txBox="1">
            <a:spLocks noGrp="1"/>
          </p:cNvSpPr>
          <p:nvPr>
            <p:ph type="body" idx="2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93" name="Google Shape;1193;p103"/>
          <p:cNvSpPr txBox="1">
            <a:spLocks noGrp="1"/>
          </p:cNvSpPr>
          <p:nvPr>
            <p:ph type="body" idx="3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94" name="Google Shape;1194;p103"/>
          <p:cNvSpPr txBox="1">
            <a:spLocks noGrp="1"/>
          </p:cNvSpPr>
          <p:nvPr>
            <p:ph type="subTitle" idx="4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95" name="Google Shape;1195;p103"/>
          <p:cNvSpPr txBox="1">
            <a:spLocks noGrp="1"/>
          </p:cNvSpPr>
          <p:nvPr>
            <p:ph type="subTitle" idx="5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96" name="Google Shape;1196;p103"/>
          <p:cNvSpPr txBox="1">
            <a:spLocks noGrp="1"/>
          </p:cNvSpPr>
          <p:nvPr>
            <p:ph type="subTitle" idx="6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2">
  <p:cSld name="TITLE_AND_BODY_1_1_1_1_1_2"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104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99" name="Google Shape;1199;p104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0" name="Google Shape;1200;p104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1" name="Google Shape;1201;p104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2" name="Google Shape;1202;p10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3" name="Google Shape;1203;p10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04" name="Google Shape;1204;p104"/>
          <p:cNvSpPr txBox="1">
            <a:spLocks noGrp="1"/>
          </p:cNvSpPr>
          <p:nvPr>
            <p:ph type="body" idx="1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05" name="Google Shape;1205;p104"/>
          <p:cNvSpPr txBox="1">
            <a:spLocks noGrp="1"/>
          </p:cNvSpPr>
          <p:nvPr>
            <p:ph type="body" idx="2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06" name="Google Shape;1206;p104"/>
          <p:cNvSpPr txBox="1">
            <a:spLocks noGrp="1"/>
          </p:cNvSpPr>
          <p:nvPr>
            <p:ph type="body" idx="3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 - o 1">
  <p:cSld name="TITLE_AND_BODY_1_3_3"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10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9" name="Google Shape;1209;p10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10" name="Google Shape;1210;p105"/>
          <p:cNvSpPr txBox="1">
            <a:spLocks noGrp="1"/>
          </p:cNvSpPr>
          <p:nvPr>
            <p:ph type="body" idx="1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1" name="Google Shape;1211;p105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105"/>
          <p:cNvSpPr txBox="1">
            <a:spLocks noGrp="1"/>
          </p:cNvSpPr>
          <p:nvPr>
            <p:ph type="subTitle" idx="2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13" name="Google Shape;1213;p105"/>
          <p:cNvSpPr txBox="1">
            <a:spLocks noGrp="1"/>
          </p:cNvSpPr>
          <p:nvPr>
            <p:ph type="body" idx="3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4" name="Google Shape;1214;p105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105"/>
          <p:cNvSpPr txBox="1">
            <a:spLocks noGrp="1"/>
          </p:cNvSpPr>
          <p:nvPr>
            <p:ph type="subTitle" idx="4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16" name="Google Shape;1216;p105"/>
          <p:cNvSpPr txBox="1">
            <a:spLocks noGrp="1"/>
          </p:cNvSpPr>
          <p:nvPr>
            <p:ph type="body" idx="5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7" name="Google Shape;1217;p105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105"/>
          <p:cNvSpPr txBox="1">
            <a:spLocks noGrp="1"/>
          </p:cNvSpPr>
          <p:nvPr>
            <p:ph type="subTitle" idx="6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 - o 1">
  <p:cSld name="TITLE_AND_BODY_2_2"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10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1" name="Google Shape;1221;p106"/>
          <p:cNvSpPr txBox="1">
            <a:spLocks noGrp="1"/>
          </p:cNvSpPr>
          <p:nvPr>
            <p:ph type="body" idx="1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2" name="Google Shape;1222;p10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23" name="Google Shape;1223;p106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4" name="Google Shape;1224;p106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5" name="Google Shape;1225;p106"/>
          <p:cNvSpPr txBox="1">
            <a:spLocks noGrp="1"/>
          </p:cNvSpPr>
          <p:nvPr>
            <p:ph type="subTitle" idx="2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26" name="Google Shape;1226;p106"/>
          <p:cNvSpPr txBox="1">
            <a:spLocks noGrp="1"/>
          </p:cNvSpPr>
          <p:nvPr>
            <p:ph type="body" idx="3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7" name="Google Shape;1227;p106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8" name="Google Shape;1228;p106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9" name="Google Shape;1229;p106"/>
          <p:cNvSpPr txBox="1">
            <a:spLocks noGrp="1"/>
          </p:cNvSpPr>
          <p:nvPr>
            <p:ph type="subTitle" idx="4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30" name="Google Shape;1230;p106"/>
          <p:cNvSpPr txBox="1">
            <a:spLocks noGrp="1"/>
          </p:cNvSpPr>
          <p:nvPr>
            <p:ph type="body" idx="5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31" name="Google Shape;1231;p106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32" name="Google Shape;1232;p106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33" name="Google Shape;1233;p106"/>
          <p:cNvSpPr txBox="1">
            <a:spLocks noGrp="1"/>
          </p:cNvSpPr>
          <p:nvPr>
            <p:ph type="subTitle" idx="6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">
  <p:cSld name="TITLE_AND_BODY_1_1_2_2"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107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107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107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10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39" name="Google Shape;1239;p107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0" name="Google Shape;1240;p107"/>
          <p:cNvSpPr txBox="1">
            <a:spLocks noGrp="1"/>
          </p:cNvSpPr>
          <p:nvPr>
            <p:ph type="subTitle" idx="1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41" name="Google Shape;1241;p107"/>
          <p:cNvSpPr txBox="1">
            <a:spLocks noGrp="1"/>
          </p:cNvSpPr>
          <p:nvPr>
            <p:ph type="subTitle" idx="2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42" name="Google Shape;1242;p107"/>
          <p:cNvSpPr txBox="1">
            <a:spLocks noGrp="1"/>
          </p:cNvSpPr>
          <p:nvPr>
            <p:ph type="subTitle" idx="3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43" name="Google Shape;1243;p107"/>
          <p:cNvSpPr txBox="1">
            <a:spLocks noGrp="1"/>
          </p:cNvSpPr>
          <p:nvPr>
            <p:ph type="body" idx="4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44" name="Google Shape;1244;p107"/>
          <p:cNvSpPr txBox="1">
            <a:spLocks noGrp="1"/>
          </p:cNvSpPr>
          <p:nvPr>
            <p:ph type="body" idx="5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45" name="Google Shape;1245;p107"/>
          <p:cNvSpPr txBox="1">
            <a:spLocks noGrp="1"/>
          </p:cNvSpPr>
          <p:nvPr>
            <p:ph type="body" idx="6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850">
          <p15:clr>
            <a:srgbClr val="E46962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 1">
  <p:cSld name="TITLE_AND_BODY_1_2_1_1_1_3"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10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48" name="Google Shape;1248;p10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9" name="Google Shape;1249;p108"/>
          <p:cNvSpPr txBox="1">
            <a:spLocks noGrp="1"/>
          </p:cNvSpPr>
          <p:nvPr>
            <p:ph type="body" idx="1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0" name="Google Shape;1250;p108"/>
          <p:cNvSpPr txBox="1">
            <a:spLocks noGrp="1"/>
          </p:cNvSpPr>
          <p:nvPr>
            <p:ph type="subTitle" idx="2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51" name="Google Shape;1251;p108"/>
          <p:cNvSpPr txBox="1">
            <a:spLocks noGrp="1"/>
          </p:cNvSpPr>
          <p:nvPr>
            <p:ph type="body" idx="3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2" name="Google Shape;1252;p108"/>
          <p:cNvSpPr txBox="1">
            <a:spLocks noGrp="1"/>
          </p:cNvSpPr>
          <p:nvPr>
            <p:ph type="subTitle" idx="4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53" name="Google Shape;1253;p108"/>
          <p:cNvSpPr txBox="1">
            <a:spLocks noGrp="1"/>
          </p:cNvSpPr>
          <p:nvPr>
            <p:ph type="body" idx="5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4" name="Google Shape;1254;p108"/>
          <p:cNvSpPr txBox="1">
            <a:spLocks noGrp="1"/>
          </p:cNvSpPr>
          <p:nvPr>
            <p:ph type="subTitle" idx="6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55" name="Google Shape;1255;p108"/>
          <p:cNvSpPr txBox="1">
            <a:spLocks noGrp="1"/>
          </p:cNvSpPr>
          <p:nvPr>
            <p:ph type="body" idx="7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6" name="Google Shape;1256;p108"/>
          <p:cNvSpPr txBox="1">
            <a:spLocks noGrp="1"/>
          </p:cNvSpPr>
          <p:nvPr>
            <p:ph type="subTitle" idx="8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3 1">
  <p:cSld name="TITLE_AND_BODY_1_2_1_1_1_2_2"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10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9" name="Google Shape;1259;p10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0" name="Google Shape;1260;p109"/>
          <p:cNvSpPr txBox="1">
            <a:spLocks noGrp="1"/>
          </p:cNvSpPr>
          <p:nvPr>
            <p:ph type="body" idx="1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1" name="Google Shape;1261;p109"/>
          <p:cNvSpPr txBox="1">
            <a:spLocks noGrp="1"/>
          </p:cNvSpPr>
          <p:nvPr>
            <p:ph type="subTitle" idx="2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62" name="Google Shape;1262;p109"/>
          <p:cNvSpPr txBox="1">
            <a:spLocks noGrp="1"/>
          </p:cNvSpPr>
          <p:nvPr>
            <p:ph type="body" idx="3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3" name="Google Shape;1263;p109"/>
          <p:cNvSpPr txBox="1">
            <a:spLocks noGrp="1"/>
          </p:cNvSpPr>
          <p:nvPr>
            <p:ph type="subTitle" idx="4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 1">
  <p:cSld name="CUSTOM_1_3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10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11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67" name="Google Shape;1267;p110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110"/>
          <p:cNvSpPr>
            <a:spLocks noGrp="1"/>
          </p:cNvSpPr>
          <p:nvPr>
            <p:ph type="pic" idx="2"/>
          </p:nvPr>
        </p:nvSpPr>
        <p:spPr>
          <a:xfrm>
            <a:off x="1657588" y="1490550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269" name="Google Shape;1269;p110"/>
          <p:cNvSpPr txBox="1">
            <a:spLocks noGrp="1"/>
          </p:cNvSpPr>
          <p:nvPr>
            <p:ph type="body" idx="1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0" name="Google Shape;1270;p110"/>
          <p:cNvSpPr txBox="1">
            <a:spLocks noGrp="1"/>
          </p:cNvSpPr>
          <p:nvPr>
            <p:ph type="subTitle" idx="3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71" name="Google Shape;1271;p110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110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110"/>
          <p:cNvSpPr>
            <a:spLocks noGrp="1"/>
          </p:cNvSpPr>
          <p:nvPr>
            <p:ph type="pic" idx="4"/>
          </p:nvPr>
        </p:nvSpPr>
        <p:spPr>
          <a:xfrm>
            <a:off x="3264013" y="3110325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274" name="Google Shape;1274;p110"/>
          <p:cNvSpPr txBox="1">
            <a:spLocks noGrp="1"/>
          </p:cNvSpPr>
          <p:nvPr>
            <p:ph type="body" idx="5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5" name="Google Shape;1275;p110"/>
          <p:cNvSpPr txBox="1">
            <a:spLocks noGrp="1"/>
          </p:cNvSpPr>
          <p:nvPr>
            <p:ph type="subTitle" idx="6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 1">
  <p:cSld name="CUSTOM_5_3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1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78" name="Google Shape;1278;p111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111"/>
          <p:cNvSpPr>
            <a:spLocks noGrp="1"/>
          </p:cNvSpPr>
          <p:nvPr>
            <p:ph type="pic" idx="2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0" name="Google Shape;1280;p111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111"/>
          <p:cNvSpPr txBox="1">
            <a:spLocks noGrp="1"/>
          </p:cNvSpPr>
          <p:nvPr>
            <p:ph type="subTitle" idx="1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82" name="Google Shape;1282;p111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111"/>
          <p:cNvSpPr>
            <a:spLocks noGrp="1"/>
          </p:cNvSpPr>
          <p:nvPr>
            <p:ph type="pic" idx="3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4" name="Google Shape;1284;p111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111"/>
          <p:cNvSpPr txBox="1">
            <a:spLocks noGrp="1"/>
          </p:cNvSpPr>
          <p:nvPr>
            <p:ph type="subTitle" idx="4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86" name="Google Shape;1286;p111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111"/>
          <p:cNvSpPr>
            <a:spLocks noGrp="1"/>
          </p:cNvSpPr>
          <p:nvPr>
            <p:ph type="pic" idx="5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8" name="Google Shape;1288;p111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111"/>
          <p:cNvSpPr txBox="1">
            <a:spLocks noGrp="1"/>
          </p:cNvSpPr>
          <p:nvPr>
            <p:ph type="subTitle" idx="6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90" name="Google Shape;1290;p111"/>
          <p:cNvSpPr txBox="1">
            <a:spLocks noGrp="1"/>
          </p:cNvSpPr>
          <p:nvPr>
            <p:ph type="body" idx="7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91" name="Google Shape;1291;p111"/>
          <p:cNvSpPr txBox="1">
            <a:spLocks noGrp="1"/>
          </p:cNvSpPr>
          <p:nvPr>
            <p:ph type="body" idx="8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92" name="Google Shape;1292;p111"/>
          <p:cNvSpPr txBox="1">
            <a:spLocks noGrp="1"/>
          </p:cNvSpPr>
          <p:nvPr>
            <p:ph type="body" idx="9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items in  a list + image">
  <p:cSld name="MAIN_POINT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8" name="Google Shape;98;p13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3 1">
  <p:cSld name="CUSTOM_18_3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112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112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96" name="Google Shape;1296;p112"/>
          <p:cNvSpPr txBox="1">
            <a:spLocks noGrp="1"/>
          </p:cNvSpPr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97" name="Google Shape;1297;p112"/>
          <p:cNvSpPr>
            <a:spLocks noGrp="1"/>
          </p:cNvSpPr>
          <p:nvPr>
            <p:ph type="pic" idx="2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98" name="Google Shape;1298;p112"/>
          <p:cNvSpPr txBox="1">
            <a:spLocks noGrp="1"/>
          </p:cNvSpPr>
          <p:nvPr>
            <p:ph type="body" idx="1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99" name="Google Shape;1299;p112"/>
          <p:cNvSpPr txBox="1">
            <a:spLocks noGrp="1"/>
          </p:cNvSpPr>
          <p:nvPr>
            <p:ph type="body" idx="3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00" name="Google Shape;1300;p112"/>
          <p:cNvSpPr txBox="1">
            <a:spLocks noGrp="1"/>
          </p:cNvSpPr>
          <p:nvPr>
            <p:ph type="body" idx="4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01" name="Google Shape;1301;p112"/>
          <p:cNvSpPr txBox="1">
            <a:spLocks noGrp="1"/>
          </p:cNvSpPr>
          <p:nvPr>
            <p:ph type="body" idx="5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02" name="Google Shape;1302;p112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03" name="Google Shape;1303;p112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04" name="Google Shape;1304;p112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05" name="Google Shape;1305;p112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1">
  <p:cSld name="CUSTOM_29_2"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13"/>
          <p:cNvSpPr txBox="1">
            <a:spLocks noGrp="1"/>
          </p:cNvSpPr>
          <p:nvPr>
            <p:ph type="title"/>
          </p:nvPr>
        </p:nvSpPr>
        <p:spPr>
          <a:xfrm>
            <a:off x="379400" y="559050"/>
            <a:ext cx="8198400" cy="8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08" name="Google Shape;1308;p113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09" name="Google Shape;1309;p113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10" name="Google Shape;1310;p113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11" name="Google Shape;1311;p113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12" name="Google Shape;1312;p113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13" name="Google Shape;1313;p113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14" name="Google Shape;1314;p113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15" name="Google Shape;1315;p113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16" name="Google Shape;1316;p113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113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8" name="Google Shape;1318;p113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9" name="Google Shape;1319;p113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63">
          <p15:clr>
            <a:srgbClr val="E46962"/>
          </p15:clr>
        </p15:guide>
        <p15:guide id="2" orient="horz" pos="1017">
          <p15:clr>
            <a:srgbClr val="E46962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2">
  <p:cSld name="CUSTOM_29_1"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14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183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22" name="Google Shape;1322;p114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23" name="Google Shape;1323;p114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24" name="Google Shape;1324;p114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25" name="Google Shape;1325;p114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26" name="Google Shape;1326;p114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7" name="Google Shape;1327;p114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8" name="Google Shape;1328;p114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9" name="Google Shape;1329;p114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0" name="Google Shape;1330;p114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1" name="Google Shape;1331;p114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2" name="Google Shape;1332;p114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3" name="Google Shape;1333;p114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1">
  <p:cSld name="CUSTOM_30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15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37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36" name="Google Shape;1336;p115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37" name="Google Shape;1337;p115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38" name="Google Shape;1338;p115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39" name="Google Shape;1339;p115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40" name="Google Shape;1340;p115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41" name="Google Shape;1341;p115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42" name="Google Shape;1342;p115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3" name="Google Shape;1343;p115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15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2">
  <p:cSld name="CUSTOM_31"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116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72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7" name="Google Shape;1347;p116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48" name="Google Shape;1348;p116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49" name="Google Shape;1349;p116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0" name="Google Shape;1350;p116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1" name="Google Shape;1351;p116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2" name="Google Shape;1352;p116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3" name="Google Shape;1353;p116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4" name="Google Shape;1354;p116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5" name="Google Shape;1355;p116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1">
  <p:cSld name="CUSTOM_32"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1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58" name="Google Shape;1358;p117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9" name="Google Shape;1359;p117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60" name="Google Shape;1360;p117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61" name="Google Shape;1361;p117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62" name="Google Shape;1362;p117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3" name="Google Shape;1363;p117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2">
  <p:cSld name="CUSTOM_33"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118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9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66" name="Google Shape;1366;p118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67" name="Google Shape;1367;p118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68" name="Google Shape;1368;p118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69" name="Google Shape;1369;p118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0" name="Google Shape;1370;p118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1" name="Google Shape;1371;p118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1">
  <p:cSld name="CUSTOM_35"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11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74" name="Google Shape;1374;p119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5" name="Google Shape;1375;p119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6" name="Google Shape;1376;p119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7" name="Google Shape;1377;p119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8" name="Google Shape;1378;p119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79" name="Google Shape;1379;p119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0" name="Google Shape;1380;p119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1" name="Google Shape;1381;p119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2" name="Google Shape;1382;p119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3" name="Google Shape;1383;p119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4" name="Google Shape;1384;p119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5" name="Google Shape;1385;p119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2">
  <p:cSld name="CUSTOM_36"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120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63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88" name="Google Shape;1388;p120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89" name="Google Shape;1389;p120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0" name="Google Shape;1390;p120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1" name="Google Shape;1391;p120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2" name="Google Shape;1392;p120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3" name="Google Shape;1393;p120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4" name="Google Shape;1394;p120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5" name="Google Shape;1395;p120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6" name="Google Shape;1396;p120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7" name="Google Shape;1397;p120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8" name="Google Shape;1398;p120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9" name="Google Shape;1399;p120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1">
  <p:cSld name="CUSTOM_37"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21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26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02" name="Google Shape;1402;p121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03" name="Google Shape;1403;p121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04" name="Google Shape;1404;p121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05" name="Google Shape;1405;p121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06" name="Google Shape;1406;p121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07" name="Google Shape;1407;p121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08" name="Google Shape;1408;p121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" name="Google Shape;1409;p121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0" name="Google Shape;1410;p121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">
  <p:cSld name="TITLE_AND_BODY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104" name="Google Shape;104;p14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06" name="Google Shape;106;p14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107" name="Google Shape;107;p14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110" name="Google Shape;110;p14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4" name="Google Shape;114;p14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14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14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14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2">
  <p:cSld name="CUSTOM_38"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22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2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3" name="Google Shape;1413;p122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14" name="Google Shape;1414;p122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15" name="Google Shape;1415;p122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16" name="Google Shape;1416;p122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7" name="Google Shape;1417;p122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8" name="Google Shape;1418;p122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9" name="Google Shape;1419;p122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0" name="Google Shape;1420;p122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1" name="Google Shape;1421;p122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1">
  <p:cSld name="CUSTOM_39"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12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123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5" name="Google Shape;1425;p123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6" name="Google Shape;1426;p123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7" name="Google Shape;1427;p123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8" name="Google Shape;1428;p123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123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2">
  <p:cSld name="CUSTOM_40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124"/>
          <p:cNvSpPr txBox="1">
            <a:spLocks noGrp="1"/>
          </p:cNvSpPr>
          <p:nvPr>
            <p:ph type="title"/>
          </p:nvPr>
        </p:nvSpPr>
        <p:spPr>
          <a:xfrm>
            <a:off x="566250" y="2339775"/>
            <a:ext cx="3999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32" name="Google Shape;1432;p124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3" name="Google Shape;1433;p124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4" name="Google Shape;1434;p124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5" name="Google Shape;1435;p124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6" name="Google Shape;1436;p124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7" name="Google Shape;1437;p124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1">
  <p:cSld name="CUSTOM_34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125"/>
          <p:cNvSpPr/>
          <p:nvPr/>
        </p:nvSpPr>
        <p:spPr>
          <a:xfrm>
            <a:off x="5912625" y="3041863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40" name="Google Shape;1440;p125"/>
          <p:cNvSpPr/>
          <p:nvPr/>
        </p:nvSpPr>
        <p:spPr>
          <a:xfrm>
            <a:off x="6004575" y="3120763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41" name="Google Shape;1441;p125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6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42" name="Google Shape;1442;p125"/>
          <p:cNvSpPr/>
          <p:nvPr/>
        </p:nvSpPr>
        <p:spPr>
          <a:xfrm>
            <a:off x="5912625" y="1371138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43" name="Google Shape;1443;p125"/>
          <p:cNvSpPr/>
          <p:nvPr/>
        </p:nvSpPr>
        <p:spPr>
          <a:xfrm>
            <a:off x="6004575" y="1452588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444" name="Google Shape;1444;p125"/>
          <p:cNvGrpSpPr/>
          <p:nvPr/>
        </p:nvGrpSpPr>
        <p:grpSpPr>
          <a:xfrm rot="-2700000">
            <a:off x="6131098" y="1596259"/>
            <a:ext cx="348897" cy="200098"/>
            <a:chOff x="3876675" y="1766250"/>
            <a:chExt cx="348900" cy="200100"/>
          </a:xfrm>
        </p:grpSpPr>
        <p:sp>
          <p:nvSpPr>
            <p:cNvPr id="1445" name="Google Shape;1445;p125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46" name="Google Shape;1446;p125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447" name="Google Shape;1447;p125"/>
          <p:cNvGrpSpPr/>
          <p:nvPr/>
        </p:nvGrpSpPr>
        <p:grpSpPr>
          <a:xfrm>
            <a:off x="6142124" y="3258302"/>
            <a:ext cx="297600" cy="297600"/>
            <a:chOff x="3902424" y="2300989"/>
            <a:chExt cx="297600" cy="297600"/>
          </a:xfrm>
        </p:grpSpPr>
        <p:sp>
          <p:nvSpPr>
            <p:cNvPr id="1448" name="Google Shape;1448;p125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49" name="Google Shape;1449;p125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450" name="Google Shape;1450;p125"/>
          <p:cNvSpPr txBox="1">
            <a:spLocks noGrp="1"/>
          </p:cNvSpPr>
          <p:nvPr>
            <p:ph type="body" idx="1"/>
          </p:nvPr>
        </p:nvSpPr>
        <p:spPr>
          <a:xfrm>
            <a:off x="6661950" y="1452600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1" name="Google Shape;1451;p125"/>
          <p:cNvSpPr txBox="1">
            <a:spLocks noGrp="1"/>
          </p:cNvSpPr>
          <p:nvPr>
            <p:ph type="body" idx="2"/>
          </p:nvPr>
        </p:nvSpPr>
        <p:spPr>
          <a:xfrm>
            <a:off x="6694150" y="3120750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2">
  <p:cSld name="CUSTOM_34_1"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126"/>
          <p:cNvSpPr/>
          <p:nvPr/>
        </p:nvSpPr>
        <p:spPr>
          <a:xfrm>
            <a:off x="6292650" y="3465375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4" name="Google Shape;1454;p126"/>
          <p:cNvSpPr/>
          <p:nvPr/>
        </p:nvSpPr>
        <p:spPr>
          <a:xfrm>
            <a:off x="63846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5" name="Google Shape;1455;p12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56" name="Google Shape;1456;p126"/>
          <p:cNvSpPr/>
          <p:nvPr/>
        </p:nvSpPr>
        <p:spPr>
          <a:xfrm>
            <a:off x="566250" y="346282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7" name="Google Shape;1457;p126"/>
          <p:cNvSpPr/>
          <p:nvPr/>
        </p:nvSpPr>
        <p:spPr>
          <a:xfrm>
            <a:off x="6582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458" name="Google Shape;1458;p126"/>
          <p:cNvGrpSpPr/>
          <p:nvPr/>
        </p:nvGrpSpPr>
        <p:grpSpPr>
          <a:xfrm rot="-2700000">
            <a:off x="784723" y="3687946"/>
            <a:ext cx="348897" cy="200098"/>
            <a:chOff x="3876675" y="1766250"/>
            <a:chExt cx="348900" cy="200100"/>
          </a:xfrm>
        </p:grpSpPr>
        <p:sp>
          <p:nvSpPr>
            <p:cNvPr id="1459" name="Google Shape;1459;p126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60" name="Google Shape;1460;p126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461" name="Google Shape;1461;p126"/>
          <p:cNvGrpSpPr/>
          <p:nvPr/>
        </p:nvGrpSpPr>
        <p:grpSpPr>
          <a:xfrm>
            <a:off x="6522149" y="3681814"/>
            <a:ext cx="297600" cy="297600"/>
            <a:chOff x="3902424" y="2300989"/>
            <a:chExt cx="297600" cy="297600"/>
          </a:xfrm>
        </p:grpSpPr>
        <p:sp>
          <p:nvSpPr>
            <p:cNvPr id="1462" name="Google Shape;1462;p126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63" name="Google Shape;1463;p126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464" name="Google Shape;1464;p126"/>
          <p:cNvSpPr txBox="1">
            <a:spLocks noGrp="1"/>
          </p:cNvSpPr>
          <p:nvPr>
            <p:ph type="body" idx="1"/>
          </p:nvPr>
        </p:nvSpPr>
        <p:spPr>
          <a:xfrm>
            <a:off x="1331100" y="354427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5" name="Google Shape;1465;p126"/>
          <p:cNvSpPr txBox="1">
            <a:spLocks noGrp="1"/>
          </p:cNvSpPr>
          <p:nvPr>
            <p:ph type="body" idx="2"/>
          </p:nvPr>
        </p:nvSpPr>
        <p:spPr>
          <a:xfrm>
            <a:off x="7041975" y="354172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3">
  <p:cSld name="CUSTOM_34_1_1"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127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68" name="Google Shape;1468;p127"/>
          <p:cNvSpPr/>
          <p:nvPr/>
        </p:nvSpPr>
        <p:spPr>
          <a:xfrm>
            <a:off x="566250" y="520900"/>
            <a:ext cx="8040900" cy="3672300"/>
          </a:xfrm>
          <a:prstGeom prst="roundRect">
            <a:avLst>
              <a:gd name="adj" fmla="val 5790"/>
            </a:avLst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127"/>
          <p:cNvSpPr/>
          <p:nvPr/>
        </p:nvSpPr>
        <p:spPr>
          <a:xfrm>
            <a:off x="4841575" y="3838475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0" name="Google Shape;1470;p127"/>
          <p:cNvSpPr/>
          <p:nvPr/>
        </p:nvSpPr>
        <p:spPr>
          <a:xfrm>
            <a:off x="493352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1" name="Google Shape;1471;p127"/>
          <p:cNvSpPr txBox="1">
            <a:spLocks noGrp="1"/>
          </p:cNvSpPr>
          <p:nvPr>
            <p:ph type="title"/>
          </p:nvPr>
        </p:nvSpPr>
        <p:spPr>
          <a:xfrm>
            <a:off x="918800" y="833450"/>
            <a:ext cx="7316400" cy="20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72" name="Google Shape;1472;p127"/>
          <p:cNvSpPr/>
          <p:nvPr/>
        </p:nvSpPr>
        <p:spPr>
          <a:xfrm>
            <a:off x="2017325" y="383592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3" name="Google Shape;1473;p127"/>
          <p:cNvSpPr/>
          <p:nvPr/>
        </p:nvSpPr>
        <p:spPr>
          <a:xfrm>
            <a:off x="210927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474" name="Google Shape;1474;p127"/>
          <p:cNvGrpSpPr/>
          <p:nvPr/>
        </p:nvGrpSpPr>
        <p:grpSpPr>
          <a:xfrm rot="-2700000">
            <a:off x="2235798" y="4061046"/>
            <a:ext cx="348897" cy="200098"/>
            <a:chOff x="3876675" y="1766250"/>
            <a:chExt cx="348900" cy="200100"/>
          </a:xfrm>
        </p:grpSpPr>
        <p:sp>
          <p:nvSpPr>
            <p:cNvPr id="1475" name="Google Shape;1475;p127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76" name="Google Shape;1476;p127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477" name="Google Shape;1477;p127"/>
          <p:cNvGrpSpPr/>
          <p:nvPr/>
        </p:nvGrpSpPr>
        <p:grpSpPr>
          <a:xfrm>
            <a:off x="5071074" y="4054914"/>
            <a:ext cx="297600" cy="297600"/>
            <a:chOff x="3902424" y="2300989"/>
            <a:chExt cx="297600" cy="297600"/>
          </a:xfrm>
        </p:grpSpPr>
        <p:sp>
          <p:nvSpPr>
            <p:cNvPr id="1478" name="Google Shape;1478;p127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79" name="Google Shape;1479;p127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480" name="Google Shape;1480;p127"/>
          <p:cNvSpPr txBox="1">
            <a:spLocks noGrp="1"/>
          </p:cNvSpPr>
          <p:nvPr>
            <p:ph type="body" idx="1"/>
          </p:nvPr>
        </p:nvSpPr>
        <p:spPr>
          <a:xfrm>
            <a:off x="2772900" y="391737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1" name="Google Shape;1481;p127"/>
          <p:cNvSpPr txBox="1">
            <a:spLocks noGrp="1"/>
          </p:cNvSpPr>
          <p:nvPr>
            <p:ph type="body" idx="2"/>
          </p:nvPr>
        </p:nvSpPr>
        <p:spPr>
          <a:xfrm>
            <a:off x="5609675" y="391482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">
  <p:cSld name="TITLE_AND_BODY_1_1_1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27" name="Google Shape;127;p15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128" name="Google Shape;128;p15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30" name="Google Shape;130;p15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131" name="Google Shape;131;p15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33" name="Google Shape;133;p15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134" name="Google Shape;134;p15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36" name="Google Shape;136;p15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" name="Google Shape;137;p15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" name="Google Shape;138;p15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" name="Google Shape;139;p15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TITLE_AND_BODY_1_2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body" idx="1"/>
          </p:nvPr>
        </p:nvSpPr>
        <p:spPr>
          <a:xfrm>
            <a:off x="812325" y="207120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body" idx="2"/>
          </p:nvPr>
        </p:nvSpPr>
        <p:spPr>
          <a:xfrm>
            <a:off x="3464701" y="20727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3"/>
          </p:nvPr>
        </p:nvSpPr>
        <p:spPr>
          <a:xfrm>
            <a:off x="6182751" y="20727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4"/>
          </p:nvPr>
        </p:nvSpPr>
        <p:spPr>
          <a:xfrm>
            <a:off x="812325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subTitle" idx="5"/>
          </p:nvPr>
        </p:nvSpPr>
        <p:spPr>
          <a:xfrm>
            <a:off x="3464688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6"/>
          </p:nvPr>
        </p:nvSpPr>
        <p:spPr>
          <a:xfrm>
            <a:off x="6182738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TITLE_AND_BODY_1_2_5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1"/>
          </p:nvPr>
        </p:nvSpPr>
        <p:spPr>
          <a:xfrm>
            <a:off x="566250" y="301282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body" idx="2"/>
          </p:nvPr>
        </p:nvSpPr>
        <p:spPr>
          <a:xfrm>
            <a:off x="3251501" y="3014375"/>
            <a:ext cx="2202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3"/>
          </p:nvPr>
        </p:nvSpPr>
        <p:spPr>
          <a:xfrm>
            <a:off x="5936676" y="301437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4"/>
          </p:nvPr>
        </p:nvSpPr>
        <p:spPr>
          <a:xfrm>
            <a:off x="566250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3251488" y="2440425"/>
            <a:ext cx="22026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5936663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60" name="Google Shape;160;p17"/>
          <p:cNvSpPr>
            <a:spLocks noGrp="1"/>
          </p:cNvSpPr>
          <p:nvPr>
            <p:ph type="pic" idx="7"/>
          </p:nvPr>
        </p:nvSpPr>
        <p:spPr>
          <a:xfrm>
            <a:off x="566250" y="1170000"/>
            <a:ext cx="22215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7"/>
          <p:cNvSpPr>
            <a:spLocks noGrp="1"/>
          </p:cNvSpPr>
          <p:nvPr>
            <p:ph type="pic" idx="8"/>
          </p:nvPr>
        </p:nvSpPr>
        <p:spPr>
          <a:xfrm>
            <a:off x="3251475" y="1168375"/>
            <a:ext cx="22359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7"/>
          <p:cNvSpPr>
            <a:spLocks noGrp="1"/>
          </p:cNvSpPr>
          <p:nvPr>
            <p:ph type="pic" idx="9"/>
          </p:nvPr>
        </p:nvSpPr>
        <p:spPr>
          <a:xfrm>
            <a:off x="5936675" y="1168375"/>
            <a:ext cx="2221500" cy="120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048">
          <p15:clr>
            <a:srgbClr val="E46962"/>
          </p15:clr>
        </p15:guide>
        <p15:guide id="2" orient="horz" pos="737">
          <p15:clr>
            <a:srgbClr val="E46962"/>
          </p15:clr>
        </p15:guide>
        <p15:guide id="3" pos="3740">
          <p15:clr>
            <a:srgbClr val="E46962"/>
          </p15:clr>
        </p15:guide>
        <p15:guide id="4" orient="horz" pos="1494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">
  <p:cSld name="TITLE_AND_BODY_1_2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1"/>
          </p:nvPr>
        </p:nvSpPr>
        <p:spPr>
          <a:xfrm>
            <a:off x="963638" y="2061700"/>
            <a:ext cx="3089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2"/>
          </p:nvPr>
        </p:nvSpPr>
        <p:spPr>
          <a:xfrm>
            <a:off x="963638" y="1489300"/>
            <a:ext cx="30894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3"/>
          </p:nvPr>
        </p:nvSpPr>
        <p:spPr>
          <a:xfrm>
            <a:off x="5090963" y="2061700"/>
            <a:ext cx="3089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4"/>
          </p:nvPr>
        </p:nvSpPr>
        <p:spPr>
          <a:xfrm>
            <a:off x="5090963" y="1489300"/>
            <a:ext cx="30894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">
  <p:cSld name="CUSTOM_5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body" idx="1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body" idx="2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4" name="Google Shape;174;p19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+ image">
  <p:cSld name="CUSTOM_5_1_5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3968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32990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9" name="Google Shape;179;p20"/>
          <p:cNvSpPr>
            <a:spLocks noGrp="1"/>
          </p:cNvSpPr>
          <p:nvPr>
            <p:ph type="pic" idx="3"/>
          </p:nvPr>
        </p:nvSpPr>
        <p:spPr>
          <a:xfrm>
            <a:off x="6371850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1">
  <p:cSld name="CUSTOM_5_1_4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1"/>
          </p:nvPr>
        </p:nvSpPr>
        <p:spPr>
          <a:xfrm>
            <a:off x="641050" y="1574900"/>
            <a:ext cx="35229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body" idx="2"/>
          </p:nvPr>
        </p:nvSpPr>
        <p:spPr>
          <a:xfrm>
            <a:off x="4878450" y="1553400"/>
            <a:ext cx="34905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>
  <p:cSld name="TITLE_AND_BODY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2">
  <p:cSld name="CUSTOM_5_1_3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body" idx="1"/>
          </p:nvPr>
        </p:nvSpPr>
        <p:spPr>
          <a:xfrm>
            <a:off x="3378413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body" idx="2"/>
          </p:nvPr>
        </p:nvSpPr>
        <p:spPr>
          <a:xfrm>
            <a:off x="6338600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88" name="Google Shape;188;p22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2 + image">
  <p:cSld name="CUSTOM_5_1_3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body" idx="1"/>
          </p:nvPr>
        </p:nvSpPr>
        <p:spPr>
          <a:xfrm>
            <a:off x="396850" y="1185400"/>
            <a:ext cx="55536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body" idx="2"/>
          </p:nvPr>
        </p:nvSpPr>
        <p:spPr>
          <a:xfrm>
            <a:off x="396850" y="3248825"/>
            <a:ext cx="55536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3" name="Google Shape;193;p23"/>
          <p:cNvSpPr>
            <a:spLocks noGrp="1"/>
          </p:cNvSpPr>
          <p:nvPr>
            <p:ph type="pic" idx="3"/>
          </p:nvPr>
        </p:nvSpPr>
        <p:spPr>
          <a:xfrm>
            <a:off x="6355117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1">
  <p:cSld name="CUSTOM_5_1_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body" idx="1"/>
          </p:nvPr>
        </p:nvSpPr>
        <p:spPr>
          <a:xfrm>
            <a:off x="611900" y="1208852"/>
            <a:ext cx="21744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2"/>
          </p:nvPr>
        </p:nvSpPr>
        <p:spPr>
          <a:xfrm>
            <a:off x="3514425" y="1208852"/>
            <a:ext cx="21744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body" idx="3"/>
          </p:nvPr>
        </p:nvSpPr>
        <p:spPr>
          <a:xfrm>
            <a:off x="6417400" y="1208852"/>
            <a:ext cx="21729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  <p15:guide id="3" orient="horz" pos="836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2">
  <p:cSld name="CUSTOM_5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>
            <a:spLocks noGrp="1"/>
          </p:cNvSpPr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body" idx="1"/>
          </p:nvPr>
        </p:nvSpPr>
        <p:spPr>
          <a:xfrm>
            <a:off x="418775" y="1275250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2" name="Google Shape;202;p25"/>
          <p:cNvSpPr txBox="1">
            <a:spLocks noGrp="1"/>
          </p:cNvSpPr>
          <p:nvPr>
            <p:ph type="body" idx="2"/>
          </p:nvPr>
        </p:nvSpPr>
        <p:spPr>
          <a:xfrm>
            <a:off x="418775" y="2468963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3" name="Google Shape;203;p25"/>
          <p:cNvSpPr txBox="1">
            <a:spLocks noGrp="1"/>
          </p:cNvSpPr>
          <p:nvPr>
            <p:ph type="body" idx="3"/>
          </p:nvPr>
        </p:nvSpPr>
        <p:spPr>
          <a:xfrm>
            <a:off x="418775" y="3662675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>
  <p:cSld name="TITLE_AND_BODY_1_1_1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/>
          <p:nvPr/>
        </p:nvSpPr>
        <p:spPr>
          <a:xfrm>
            <a:off x="645900" y="1380257"/>
            <a:ext cx="2418600" cy="6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6079500" y="1380202"/>
            <a:ext cx="2418600" cy="6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3358950" y="1380202"/>
            <a:ext cx="2418600" cy="66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0" y="0"/>
            <a:ext cx="9144000" cy="66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body" idx="1"/>
          </p:nvPr>
        </p:nvSpPr>
        <p:spPr>
          <a:xfrm>
            <a:off x="645900" y="1594929"/>
            <a:ext cx="2328600" cy="2188200"/>
          </a:xfrm>
          <a:prstGeom prst="rect">
            <a:avLst/>
          </a:prstGeom>
        </p:spPr>
        <p:txBody>
          <a:bodyPr spcFirstLastPara="1" wrap="square" lIns="91425" tIns="91425" rIns="167400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body" idx="2"/>
          </p:nvPr>
        </p:nvSpPr>
        <p:spPr>
          <a:xfrm>
            <a:off x="335895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3" name="Google Shape;213;p26"/>
          <p:cNvSpPr txBox="1">
            <a:spLocks noGrp="1"/>
          </p:cNvSpPr>
          <p:nvPr>
            <p:ph type="body" idx="3"/>
          </p:nvPr>
        </p:nvSpPr>
        <p:spPr>
          <a:xfrm>
            <a:off x="607950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257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">
  <p:cSld name="TITLE_AND_BODY_1_2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2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16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9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25" name="Google Shape;225;p2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9"/>
          <p:cNvSpPr txBox="1">
            <a:spLocks noGrp="1"/>
          </p:cNvSpPr>
          <p:nvPr>
            <p:ph type="body" idx="1"/>
          </p:nvPr>
        </p:nvSpPr>
        <p:spPr>
          <a:xfrm>
            <a:off x="43476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227" name="Google Shape;227;p29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" name="Google Shape;228;p29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29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0" name="Google Shape;230;p29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31" name="Google Shape;231;p29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19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/>
          <p:nvPr/>
        </p:nvSpPr>
        <p:spPr>
          <a:xfrm>
            <a:off x="8018400" y="-28575"/>
            <a:ext cx="11256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496400" y="1017725"/>
            <a:ext cx="8081400" cy="37818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37" name="Google Shape;237;p30"/>
          <p:cNvSpPr>
            <a:spLocks noGrp="1"/>
          </p:cNvSpPr>
          <p:nvPr>
            <p:ph type="pic" idx="2"/>
          </p:nvPr>
        </p:nvSpPr>
        <p:spPr>
          <a:xfrm>
            <a:off x="803400" y="1392150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8" name="Google Shape;238;p30"/>
          <p:cNvSpPr txBox="1">
            <a:spLocks noGrp="1"/>
          </p:cNvSpPr>
          <p:nvPr>
            <p:ph type="body" idx="1"/>
          </p:nvPr>
        </p:nvSpPr>
        <p:spPr>
          <a:xfrm>
            <a:off x="803400" y="4095573"/>
            <a:ext cx="38574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9" name="Google Shape;239;p30"/>
          <p:cNvSpPr txBox="1">
            <a:spLocks noGrp="1"/>
          </p:cNvSpPr>
          <p:nvPr>
            <p:ph type="subTitle" idx="3"/>
          </p:nvPr>
        </p:nvSpPr>
        <p:spPr>
          <a:xfrm>
            <a:off x="803400" y="3756150"/>
            <a:ext cx="26322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0"/>
          <p:cNvSpPr txBox="1">
            <a:spLocks noGrp="1"/>
          </p:cNvSpPr>
          <p:nvPr>
            <p:ph type="body" idx="4"/>
          </p:nvPr>
        </p:nvSpPr>
        <p:spPr>
          <a:xfrm>
            <a:off x="3201650" y="1392150"/>
            <a:ext cx="4816800" cy="1889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">
  <p:cSld name="CUSTOM_23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TITLE_AND_BODY_1_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0" y="0"/>
            <a:ext cx="9144000" cy="9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566250" y="920075"/>
            <a:ext cx="77772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1">
  <p:cSld name="TITLE_AND_BODY_2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2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1" name="Google Shape;251;p3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4" name="Google Shape;254;p32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32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6" name="Google Shape;256;p32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3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TITLE_AND_BODY_1_4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body" idx="1"/>
          </p:nvPr>
        </p:nvSpPr>
        <p:spPr>
          <a:xfrm>
            <a:off x="4427475" y="13772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body" idx="2"/>
          </p:nvPr>
        </p:nvSpPr>
        <p:spPr>
          <a:xfrm>
            <a:off x="4427475" y="30887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4" name="Google Shape;264;p33"/>
          <p:cNvSpPr txBox="1">
            <a:spLocks noGrp="1"/>
          </p:cNvSpPr>
          <p:nvPr>
            <p:ph type="subTitle" idx="3"/>
          </p:nvPr>
        </p:nvSpPr>
        <p:spPr>
          <a:xfrm>
            <a:off x="566250" y="1395850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4"/>
          </p:nvPr>
        </p:nvSpPr>
        <p:spPr>
          <a:xfrm>
            <a:off x="566250" y="3088775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TITLE_AND_BODY_1_1_2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9" name="Google Shape;269;p34"/>
          <p:cNvSpPr txBox="1">
            <a:spLocks noGrp="1"/>
          </p:cNvSpPr>
          <p:nvPr>
            <p:ph type="body" idx="1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0" name="Google Shape;270;p34"/>
          <p:cNvSpPr txBox="1">
            <a:spLocks noGrp="1"/>
          </p:cNvSpPr>
          <p:nvPr>
            <p:ph type="body" idx="2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3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subTitle" idx="4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TITLE_AND_BODY_1_1_2_3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3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7" name="Google Shape;277;p35"/>
          <p:cNvSpPr txBox="1">
            <a:spLocks noGrp="1"/>
          </p:cNvSpPr>
          <p:nvPr>
            <p:ph type="body" idx="2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8" name="Google Shape;278;p35"/>
          <p:cNvSpPr txBox="1">
            <a:spLocks noGrp="1"/>
          </p:cNvSpPr>
          <p:nvPr>
            <p:ph type="subTitle" idx="3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subTitle" idx="4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80" name="Google Shape;280;p35"/>
          <p:cNvSpPr>
            <a:spLocks noGrp="1"/>
          </p:cNvSpPr>
          <p:nvPr>
            <p:ph type="pic" idx="5"/>
          </p:nvPr>
        </p:nvSpPr>
        <p:spPr>
          <a:xfrm>
            <a:off x="566250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35"/>
          <p:cNvSpPr>
            <a:spLocks noGrp="1"/>
          </p:cNvSpPr>
          <p:nvPr>
            <p:ph type="pic" idx="6"/>
          </p:nvPr>
        </p:nvSpPr>
        <p:spPr>
          <a:xfrm>
            <a:off x="5226525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  <p15:guide id="3" pos="3292">
          <p15:clr>
            <a:srgbClr val="E46962"/>
          </p15:clr>
        </p15:guide>
        <p15:guide id="4" orient="horz" pos="1636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2">
  <p:cSld name="MAIN_POINT_2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84" name="Google Shape;284;p36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3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86" name="Google Shape;286;p36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7" name="Google Shape;287;p36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6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6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body" idx="1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1" name="Google Shape;291;p36"/>
          <p:cNvSpPr txBox="1">
            <a:spLocks noGrp="1"/>
          </p:cNvSpPr>
          <p:nvPr>
            <p:ph type="body" idx="3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2" name="Google Shape;292;p36"/>
          <p:cNvSpPr txBox="1">
            <a:spLocks noGrp="1"/>
          </p:cNvSpPr>
          <p:nvPr>
            <p:ph type="body" idx="4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3" name="Google Shape;293;p36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4" name="Google Shape;294;p36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6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">
  <p:cSld name="MAIN_POINT_1_2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7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00" name="Google Shape;300;p3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1" name="Google Shape;301;p37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body" idx="1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37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7"/>
          <p:cNvSpPr txBox="1">
            <a:spLocks noGrp="1"/>
          </p:cNvSpPr>
          <p:nvPr>
            <p:ph type="body" idx="3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5" name="Google Shape;305;p37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body" idx="4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7" name="Google Shape;307;p37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7"/>
          <p:cNvSpPr txBox="1">
            <a:spLocks noGrp="1"/>
          </p:cNvSpPr>
          <p:nvPr>
            <p:ph type="body" idx="5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9" name="Google Shape;309;p37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 1">
  <p:cSld name="MAIN_POINT_1_2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8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3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17" name="Google Shape;317;p3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8" name="Google Shape;318;p3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 + text">
  <p:cSld name="MAIN_POINT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/>
          <p:nvPr/>
        </p:nvSpPr>
        <p:spPr>
          <a:xfrm>
            <a:off x="298825" y="2566200"/>
            <a:ext cx="8544600" cy="5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9"/>
          <p:cNvSpPr>
            <a:spLocks noGrp="1"/>
          </p:cNvSpPr>
          <p:nvPr>
            <p:ph type="pic" idx="2"/>
          </p:nvPr>
        </p:nvSpPr>
        <p:spPr>
          <a:xfrm>
            <a:off x="100" y="2624050"/>
            <a:ext cx="9144000" cy="25197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39"/>
          <p:cNvSpPr txBox="1">
            <a:spLocks noGrp="1"/>
          </p:cNvSpPr>
          <p:nvPr>
            <p:ph type="title"/>
          </p:nvPr>
        </p:nvSpPr>
        <p:spPr>
          <a:xfrm>
            <a:off x="765725" y="445025"/>
            <a:ext cx="3586200" cy="17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4" name="Google Shape;324;p39"/>
          <p:cNvSpPr txBox="1">
            <a:spLocks noGrp="1"/>
          </p:cNvSpPr>
          <p:nvPr>
            <p:ph type="body" idx="1"/>
          </p:nvPr>
        </p:nvSpPr>
        <p:spPr>
          <a:xfrm>
            <a:off x="4351650" y="445025"/>
            <a:ext cx="4226100" cy="20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5" name="Google Shape;325;p39"/>
          <p:cNvSpPr/>
          <p:nvPr/>
        </p:nvSpPr>
        <p:spPr>
          <a:xfrm>
            <a:off x="566250" y="445025"/>
            <a:ext cx="84600" cy="107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1">
  <p:cSld name="TITLE_AND_BODY_1_1_1_2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0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40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4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32" name="Google Shape;332;p40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333" name="Google Shape;333;p40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35" name="Google Shape;335;p40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336" name="Google Shape;336;p40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38" name="Google Shape;338;p40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339" name="Google Shape;339;p40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40" name="Google Shape;340;p40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341" name="Google Shape;341;p40"/>
          <p:cNvSpPr txBox="1"/>
          <p:nvPr/>
        </p:nvSpPr>
        <p:spPr>
          <a:xfrm>
            <a:off x="16073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40"/>
          <p:cNvSpPr txBox="1"/>
          <p:nvPr/>
        </p:nvSpPr>
        <p:spPr>
          <a:xfrm>
            <a:off x="4329575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40"/>
          <p:cNvSpPr txBox="1"/>
          <p:nvPr/>
        </p:nvSpPr>
        <p:spPr>
          <a:xfrm>
            <a:off x="70509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40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45" name="Google Shape;345;p40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46" name="Google Shape;346;p40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 1">
  <p:cSld name="TITLE_AND_BODY_1_1_1_1_2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1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41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1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4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54" name="Google Shape;354;p41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355" name="Google Shape;355;p41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57" name="Google Shape;357;p41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358" name="Google Shape;358;p41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59" name="Google Shape;359;p41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60" name="Google Shape;360;p41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361" name="Google Shape;361;p41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62" name="Google Shape;362;p41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363" name="Google Shape;363;p41"/>
          <p:cNvSpPr txBox="1"/>
          <p:nvPr/>
        </p:nvSpPr>
        <p:spPr>
          <a:xfrm>
            <a:off x="1566300" y="1619450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4" name="Google Shape;364;p41"/>
          <p:cNvSpPr txBox="1"/>
          <p:nvPr/>
        </p:nvSpPr>
        <p:spPr>
          <a:xfrm>
            <a:off x="4322725" y="1619575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" name="Google Shape;365;p41"/>
          <p:cNvSpPr txBox="1"/>
          <p:nvPr/>
        </p:nvSpPr>
        <p:spPr>
          <a:xfrm>
            <a:off x="7064700" y="1619450"/>
            <a:ext cx="4797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" name="Google Shape;366;p41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67" name="Google Shape;367;p41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68" name="Google Shape;368;p41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TITLE_AND_BODY_1_3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1">
  <p:cSld name="TITLE_AND_BODY_1_2_2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4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3" name="Google Shape;373;p42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74" name="Google Shape;374;p42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42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2"/>
          <p:cNvSpPr txBox="1">
            <a:spLocks noGrp="1"/>
          </p:cNvSpPr>
          <p:nvPr>
            <p:ph type="body" idx="2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77" name="Google Shape;377;p42"/>
          <p:cNvSpPr txBox="1">
            <a:spLocks noGrp="1"/>
          </p:cNvSpPr>
          <p:nvPr>
            <p:ph type="body" idx="3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78" name="Google Shape;378;p42"/>
          <p:cNvSpPr txBox="1">
            <a:spLocks noGrp="1"/>
          </p:cNvSpPr>
          <p:nvPr>
            <p:ph type="subTitle" idx="4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79" name="Google Shape;379;p42"/>
          <p:cNvSpPr txBox="1">
            <a:spLocks noGrp="1"/>
          </p:cNvSpPr>
          <p:nvPr>
            <p:ph type="subTitle" idx="5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80" name="Google Shape;380;p42"/>
          <p:cNvSpPr txBox="1">
            <a:spLocks noGrp="1"/>
          </p:cNvSpPr>
          <p:nvPr>
            <p:ph type="subTitle" idx="6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1">
  <p:cSld name="TITLE_AND_BODY_1_2_3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/>
          <p:nvPr/>
        </p:nvSpPr>
        <p:spPr>
          <a:xfrm>
            <a:off x="569625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4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4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5" name="Google Shape;385;p43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3393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86" name="Google Shape;386;p43"/>
          <p:cNvSpPr txBox="1">
            <a:spLocks noGrp="1"/>
          </p:cNvSpPr>
          <p:nvPr>
            <p:ph type="subTitle" idx="2"/>
          </p:nvPr>
        </p:nvSpPr>
        <p:spPr>
          <a:xfrm>
            <a:off x="812325" y="1838850"/>
            <a:ext cx="3393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87" name="Google Shape;387;p43"/>
          <p:cNvSpPr/>
          <p:nvPr/>
        </p:nvSpPr>
        <p:spPr>
          <a:xfrm>
            <a:off x="4733550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3"/>
          <p:cNvSpPr txBox="1">
            <a:spLocks noGrp="1"/>
          </p:cNvSpPr>
          <p:nvPr>
            <p:ph type="body" idx="3"/>
          </p:nvPr>
        </p:nvSpPr>
        <p:spPr>
          <a:xfrm>
            <a:off x="4976250" y="2376000"/>
            <a:ext cx="3393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89" name="Google Shape;389;p43"/>
          <p:cNvSpPr txBox="1">
            <a:spLocks noGrp="1"/>
          </p:cNvSpPr>
          <p:nvPr>
            <p:ph type="subTitle" idx="4"/>
          </p:nvPr>
        </p:nvSpPr>
        <p:spPr>
          <a:xfrm>
            <a:off x="4976250" y="1838850"/>
            <a:ext cx="3393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TITLE_AND_BODY_1_2_1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4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4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4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5" name="Google Shape;395;p44"/>
          <p:cNvSpPr txBox="1">
            <a:spLocks noGrp="1"/>
          </p:cNvSpPr>
          <p:nvPr>
            <p:ph type="body" idx="1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96" name="Google Shape;396;p44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44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4"/>
          <p:cNvSpPr txBox="1">
            <a:spLocks noGrp="1"/>
          </p:cNvSpPr>
          <p:nvPr>
            <p:ph type="body" idx="2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99" name="Google Shape;399;p44"/>
          <p:cNvSpPr txBox="1">
            <a:spLocks noGrp="1"/>
          </p:cNvSpPr>
          <p:nvPr>
            <p:ph type="body" idx="3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01" name="Google Shape;401;p44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p44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03" name="Google Shape;403;p44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04" name="Google Shape;404;p44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05" name="Google Shape;405;p44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2">
  <p:cSld name="TITLE_AND_BODY_1_2_1_3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5"/>
          <p:cNvSpPr/>
          <p:nvPr/>
        </p:nvSpPr>
        <p:spPr>
          <a:xfrm>
            <a:off x="569625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1" name="Google Shape;411;p45"/>
          <p:cNvSpPr txBox="1">
            <a:spLocks noGrp="1"/>
          </p:cNvSpPr>
          <p:nvPr>
            <p:ph type="body" idx="1"/>
          </p:nvPr>
        </p:nvSpPr>
        <p:spPr>
          <a:xfrm>
            <a:off x="821800" y="2449750"/>
            <a:ext cx="3099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2" name="Google Shape;412;p45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13" name="Google Shape;413;p45"/>
          <p:cNvSpPr txBox="1">
            <a:spLocks noGrp="1"/>
          </p:cNvSpPr>
          <p:nvPr>
            <p:ph type="subTitle" idx="2"/>
          </p:nvPr>
        </p:nvSpPr>
        <p:spPr>
          <a:xfrm>
            <a:off x="821800" y="1937950"/>
            <a:ext cx="3099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sz="20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14" name="Google Shape;414;p45"/>
          <p:cNvSpPr/>
          <p:nvPr/>
        </p:nvSpPr>
        <p:spPr>
          <a:xfrm>
            <a:off x="5017950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5"/>
          <p:cNvSpPr txBox="1">
            <a:spLocks noGrp="1"/>
          </p:cNvSpPr>
          <p:nvPr>
            <p:ph type="body" idx="3"/>
          </p:nvPr>
        </p:nvSpPr>
        <p:spPr>
          <a:xfrm>
            <a:off x="5270125" y="2449750"/>
            <a:ext cx="3099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6" name="Google Shape;416;p45"/>
          <p:cNvSpPr/>
          <p:nvPr/>
        </p:nvSpPr>
        <p:spPr>
          <a:xfrm>
            <a:off x="5014575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17" name="Google Shape;417;p45"/>
          <p:cNvSpPr txBox="1">
            <a:spLocks noGrp="1"/>
          </p:cNvSpPr>
          <p:nvPr>
            <p:ph type="subTitle" idx="4"/>
          </p:nvPr>
        </p:nvSpPr>
        <p:spPr>
          <a:xfrm>
            <a:off x="5270125" y="1937950"/>
            <a:ext cx="3099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sz="20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4">
  <p:cSld name="TITLE_AND_BODY_1_2_1_1_1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1" name="Google Shape;421;p46"/>
          <p:cNvSpPr txBox="1">
            <a:spLocks noGrp="1"/>
          </p:cNvSpPr>
          <p:nvPr>
            <p:ph type="body" idx="1"/>
          </p:nvPr>
        </p:nvSpPr>
        <p:spPr>
          <a:xfrm>
            <a:off x="6630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46"/>
          <p:cNvSpPr txBox="1">
            <a:spLocks noGrp="1"/>
          </p:cNvSpPr>
          <p:nvPr>
            <p:ph type="body" idx="2"/>
          </p:nvPr>
        </p:nvSpPr>
        <p:spPr>
          <a:xfrm>
            <a:off x="35269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23" name="Google Shape;423;p46"/>
          <p:cNvSpPr txBox="1">
            <a:spLocks noGrp="1"/>
          </p:cNvSpPr>
          <p:nvPr>
            <p:ph type="body" idx="3"/>
          </p:nvPr>
        </p:nvSpPr>
        <p:spPr>
          <a:xfrm>
            <a:off x="63908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24" name="Google Shape;424;p46"/>
          <p:cNvSpPr txBox="1">
            <a:spLocks noGrp="1"/>
          </p:cNvSpPr>
          <p:nvPr>
            <p:ph type="subTitle" idx="4"/>
          </p:nvPr>
        </p:nvSpPr>
        <p:spPr>
          <a:xfrm>
            <a:off x="10919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25" name="Google Shape;425;p46"/>
          <p:cNvSpPr txBox="1">
            <a:spLocks noGrp="1"/>
          </p:cNvSpPr>
          <p:nvPr>
            <p:ph type="subTitle" idx="5"/>
          </p:nvPr>
        </p:nvSpPr>
        <p:spPr>
          <a:xfrm>
            <a:off x="39558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26" name="Google Shape;426;p46"/>
          <p:cNvSpPr txBox="1">
            <a:spLocks noGrp="1"/>
          </p:cNvSpPr>
          <p:nvPr>
            <p:ph type="subTitle" idx="6"/>
          </p:nvPr>
        </p:nvSpPr>
        <p:spPr>
          <a:xfrm>
            <a:off x="68197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3">
  <p:cSld name="TITLE_AND_BODY_1_2_1_1_2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7"/>
          <p:cNvSpPr/>
          <p:nvPr/>
        </p:nvSpPr>
        <p:spPr>
          <a:xfrm>
            <a:off x="7549675" y="138175"/>
            <a:ext cx="1746600" cy="5157600"/>
          </a:xfrm>
          <a:prstGeom prst="rect">
            <a:avLst/>
          </a:prstGeom>
          <a:solidFill>
            <a:srgbClr val="3EABCA"/>
          </a:solidFill>
          <a:ln w="9525" cap="flat" cmpd="sng">
            <a:solidFill>
              <a:srgbClr val="3EABC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9" name="Google Shape;429;p47"/>
          <p:cNvSpPr/>
          <p:nvPr/>
        </p:nvSpPr>
        <p:spPr>
          <a:xfrm>
            <a:off x="4836675" y="432300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6BAB90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0" name="Google Shape;430;p47"/>
          <p:cNvSpPr txBox="1"/>
          <p:nvPr/>
        </p:nvSpPr>
        <p:spPr>
          <a:xfrm>
            <a:off x="4871963" y="2445113"/>
            <a:ext cx="41574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134D5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1" name="Google Shape;431;p47"/>
          <p:cNvSpPr txBox="1">
            <a:spLocks noGrp="1"/>
          </p:cNvSpPr>
          <p:nvPr>
            <p:ph type="body" idx="1"/>
          </p:nvPr>
        </p:nvSpPr>
        <p:spPr>
          <a:xfrm>
            <a:off x="4836675" y="753900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2" name="Google Shape;432;p47"/>
          <p:cNvSpPr/>
          <p:nvPr/>
        </p:nvSpPr>
        <p:spPr>
          <a:xfrm>
            <a:off x="4849313" y="2123513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3EABCA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3" name="Google Shape;433;p47"/>
          <p:cNvSpPr/>
          <p:nvPr/>
        </p:nvSpPr>
        <p:spPr>
          <a:xfrm>
            <a:off x="4835850" y="385830"/>
            <a:ext cx="729900" cy="48900"/>
          </a:xfrm>
          <a:prstGeom prst="rect">
            <a:avLst/>
          </a:prstGeom>
          <a:solidFill>
            <a:srgbClr val="6BAB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4" name="Google Shape;434;p47"/>
          <p:cNvSpPr/>
          <p:nvPr/>
        </p:nvSpPr>
        <p:spPr>
          <a:xfrm>
            <a:off x="4844097" y="2074630"/>
            <a:ext cx="729900" cy="489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47"/>
          <p:cNvSpPr txBox="1">
            <a:spLocks noGrp="1"/>
          </p:cNvSpPr>
          <p:nvPr>
            <p:ph type="title"/>
          </p:nvPr>
        </p:nvSpPr>
        <p:spPr>
          <a:xfrm>
            <a:off x="194525" y="2313175"/>
            <a:ext cx="345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Space Grotesk SemiBold"/>
              <a:buNone/>
              <a:defRPr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36" name="Google Shape;436;p47"/>
          <p:cNvSpPr txBox="1">
            <a:spLocks noGrp="1"/>
          </p:cNvSpPr>
          <p:nvPr>
            <p:ph type="subTitle" idx="2"/>
          </p:nvPr>
        </p:nvSpPr>
        <p:spPr>
          <a:xfrm>
            <a:off x="4834050" y="43230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47"/>
          <p:cNvSpPr txBox="1">
            <a:spLocks noGrp="1"/>
          </p:cNvSpPr>
          <p:nvPr>
            <p:ph type="subTitle" idx="3"/>
          </p:nvPr>
        </p:nvSpPr>
        <p:spPr>
          <a:xfrm>
            <a:off x="4849313" y="212350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47"/>
          <p:cNvSpPr txBox="1">
            <a:spLocks noGrp="1"/>
          </p:cNvSpPr>
          <p:nvPr>
            <p:ph type="body" idx="4"/>
          </p:nvPr>
        </p:nvSpPr>
        <p:spPr>
          <a:xfrm>
            <a:off x="4849313" y="2445113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9" name="Google Shape;439;p47"/>
          <p:cNvSpPr/>
          <p:nvPr/>
        </p:nvSpPr>
        <p:spPr>
          <a:xfrm>
            <a:off x="4849313" y="3814725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9744D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47"/>
          <p:cNvSpPr/>
          <p:nvPr/>
        </p:nvSpPr>
        <p:spPr>
          <a:xfrm>
            <a:off x="4844097" y="3763430"/>
            <a:ext cx="729900" cy="48900"/>
          </a:xfrm>
          <a:prstGeom prst="rect">
            <a:avLst/>
          </a:prstGeom>
          <a:solidFill>
            <a:srgbClr val="F974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1" name="Google Shape;441;p47"/>
          <p:cNvSpPr txBox="1">
            <a:spLocks noGrp="1"/>
          </p:cNvSpPr>
          <p:nvPr>
            <p:ph type="subTitle" idx="5"/>
          </p:nvPr>
        </p:nvSpPr>
        <p:spPr>
          <a:xfrm>
            <a:off x="4849313" y="381475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47"/>
          <p:cNvSpPr txBox="1">
            <a:spLocks noGrp="1"/>
          </p:cNvSpPr>
          <p:nvPr>
            <p:ph type="body" idx="6"/>
          </p:nvPr>
        </p:nvSpPr>
        <p:spPr>
          <a:xfrm>
            <a:off x="4849313" y="4133875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rows and headers">
  <p:cSld name="MAIN_POINT_2_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4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6" name="Google Shape;446;p48"/>
          <p:cNvSpPr txBox="1">
            <a:spLocks noGrp="1"/>
          </p:cNvSpPr>
          <p:nvPr>
            <p:ph type="body" idx="1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7" name="Google Shape;447;p48"/>
          <p:cNvSpPr txBox="1">
            <a:spLocks noGrp="1"/>
          </p:cNvSpPr>
          <p:nvPr>
            <p:ph type="body" idx="2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8" name="Google Shape;448;p48"/>
          <p:cNvSpPr txBox="1">
            <a:spLocks noGrp="1"/>
          </p:cNvSpPr>
          <p:nvPr>
            <p:ph type="body" idx="3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9" name="Google Shape;449;p48"/>
          <p:cNvSpPr txBox="1">
            <a:spLocks noGrp="1"/>
          </p:cNvSpPr>
          <p:nvPr>
            <p:ph type="subTitle" idx="4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50" name="Google Shape;450;p48"/>
          <p:cNvSpPr txBox="1">
            <a:spLocks noGrp="1"/>
          </p:cNvSpPr>
          <p:nvPr>
            <p:ph type="subTitle" idx="5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51" name="Google Shape;451;p48"/>
          <p:cNvSpPr txBox="1">
            <a:spLocks noGrp="1"/>
          </p:cNvSpPr>
          <p:nvPr>
            <p:ph type="subTitle" idx="6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headers">
  <p:cSld name="MAIN_POINT_2_1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9"/>
          <p:cNvSpPr/>
          <p:nvPr/>
        </p:nvSpPr>
        <p:spPr>
          <a:xfrm rot="10800000">
            <a:off x="670000" y="2622850"/>
            <a:ext cx="137100" cy="681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4" name="Google Shape;454;p49"/>
          <p:cNvSpPr/>
          <p:nvPr/>
        </p:nvSpPr>
        <p:spPr>
          <a:xfrm rot="10800000">
            <a:off x="669925" y="3694275"/>
            <a:ext cx="144000" cy="68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5" name="Google Shape;455;p49"/>
          <p:cNvSpPr/>
          <p:nvPr/>
        </p:nvSpPr>
        <p:spPr>
          <a:xfrm rot="10800000">
            <a:off x="669925" y="1532825"/>
            <a:ext cx="144000" cy="6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6" name="Google Shape;456;p4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57" name="Google Shape;457;p4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8" name="Google Shape;458;p49"/>
          <p:cNvSpPr/>
          <p:nvPr/>
        </p:nvSpPr>
        <p:spPr>
          <a:xfrm>
            <a:off x="810450" y="137727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49"/>
          <p:cNvSpPr/>
          <p:nvPr/>
        </p:nvSpPr>
        <p:spPr>
          <a:xfrm>
            <a:off x="810450" y="2458000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49"/>
          <p:cNvSpPr/>
          <p:nvPr/>
        </p:nvSpPr>
        <p:spPr>
          <a:xfrm>
            <a:off x="810450" y="353872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9"/>
          <p:cNvSpPr txBox="1">
            <a:spLocks noGrp="1"/>
          </p:cNvSpPr>
          <p:nvPr>
            <p:ph type="subTitle" idx="1"/>
          </p:nvPr>
        </p:nvSpPr>
        <p:spPr>
          <a:xfrm>
            <a:off x="893850" y="2622850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62" name="Google Shape;462;p49"/>
          <p:cNvSpPr txBox="1">
            <a:spLocks noGrp="1"/>
          </p:cNvSpPr>
          <p:nvPr>
            <p:ph type="subTitle" idx="2"/>
          </p:nvPr>
        </p:nvSpPr>
        <p:spPr>
          <a:xfrm>
            <a:off x="893850" y="1542125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63" name="Google Shape;463;p49"/>
          <p:cNvSpPr txBox="1">
            <a:spLocks noGrp="1"/>
          </p:cNvSpPr>
          <p:nvPr>
            <p:ph type="subTitle" idx="3"/>
          </p:nvPr>
        </p:nvSpPr>
        <p:spPr>
          <a:xfrm>
            <a:off x="893850" y="3694275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1">
  <p:cSld name="TITLE_AND_BODY_1_1_1_1_1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0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6" name="Google Shape;466;p50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7" name="Google Shape;467;p50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8" name="Google Shape;468;p50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9" name="Google Shape;469;p5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0" name="Google Shape;470;p5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1" name="Google Shape;471;p50"/>
          <p:cNvSpPr txBox="1">
            <a:spLocks noGrp="1"/>
          </p:cNvSpPr>
          <p:nvPr>
            <p:ph type="body" idx="1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72" name="Google Shape;472;p50"/>
          <p:cNvSpPr txBox="1">
            <a:spLocks noGrp="1"/>
          </p:cNvSpPr>
          <p:nvPr>
            <p:ph type="body" idx="2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73" name="Google Shape;473;p50"/>
          <p:cNvSpPr txBox="1">
            <a:spLocks noGrp="1"/>
          </p:cNvSpPr>
          <p:nvPr>
            <p:ph type="body" idx="3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v1">
  <p:cSld name="TITLE_AND_BODY_1_1_1_1_1_1_1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1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6" name="Google Shape;476;p5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5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8" name="Google Shape;478;p51"/>
          <p:cNvSpPr txBox="1">
            <a:spLocks noGrp="1"/>
          </p:cNvSpPr>
          <p:nvPr>
            <p:ph type="body" idx="1"/>
          </p:nvPr>
        </p:nvSpPr>
        <p:spPr>
          <a:xfrm>
            <a:off x="5662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79" name="Google Shape;479;p51"/>
          <p:cNvSpPr txBox="1">
            <a:spLocks noGrp="1"/>
          </p:cNvSpPr>
          <p:nvPr>
            <p:ph type="body" idx="2"/>
          </p:nvPr>
        </p:nvSpPr>
        <p:spPr>
          <a:xfrm>
            <a:off x="44136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80" name="Google Shape;480;p51"/>
          <p:cNvSpPr txBox="1">
            <a:spLocks noGrp="1"/>
          </p:cNvSpPr>
          <p:nvPr>
            <p:ph type="body" idx="3"/>
          </p:nvPr>
        </p:nvSpPr>
        <p:spPr>
          <a:xfrm>
            <a:off x="24899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81" name="Google Shape;481;p51"/>
          <p:cNvSpPr txBox="1">
            <a:spLocks noGrp="1"/>
          </p:cNvSpPr>
          <p:nvPr>
            <p:ph type="body" idx="4"/>
          </p:nvPr>
        </p:nvSpPr>
        <p:spPr>
          <a:xfrm>
            <a:off x="63373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397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TITLE_AND_BODY_1_3_1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 - o">
  <p:cSld name="TITLE_AND_BODY_2_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4" name="Google Shape;484;p52"/>
          <p:cNvSpPr txBox="1">
            <a:spLocks noGrp="1"/>
          </p:cNvSpPr>
          <p:nvPr>
            <p:ph type="body" idx="1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85" name="Google Shape;485;p5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86" name="Google Shape;486;p52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7" name="Google Shape;487;p52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8" name="Google Shape;488;p52"/>
          <p:cNvSpPr txBox="1">
            <a:spLocks noGrp="1"/>
          </p:cNvSpPr>
          <p:nvPr>
            <p:ph type="subTitle" idx="2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89" name="Google Shape;489;p52"/>
          <p:cNvSpPr txBox="1">
            <a:spLocks noGrp="1"/>
          </p:cNvSpPr>
          <p:nvPr>
            <p:ph type="body" idx="3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90" name="Google Shape;490;p52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1" name="Google Shape;491;p52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" name="Google Shape;492;p52"/>
          <p:cNvSpPr txBox="1">
            <a:spLocks noGrp="1"/>
          </p:cNvSpPr>
          <p:nvPr>
            <p:ph type="subTitle" idx="4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93" name="Google Shape;493;p52"/>
          <p:cNvSpPr txBox="1">
            <a:spLocks noGrp="1"/>
          </p:cNvSpPr>
          <p:nvPr>
            <p:ph type="body" idx="5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94" name="Google Shape;494;p52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5" name="Google Shape;495;p52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6" name="Google Shape;496;p52"/>
          <p:cNvSpPr txBox="1">
            <a:spLocks noGrp="1"/>
          </p:cNvSpPr>
          <p:nvPr>
            <p:ph type="subTitle" idx="6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 - o">
  <p:cSld name="TITLE_AND_BODY_1_3_2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5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0" name="Google Shape;500;p53"/>
          <p:cNvSpPr txBox="1">
            <a:spLocks noGrp="1"/>
          </p:cNvSpPr>
          <p:nvPr>
            <p:ph type="body" idx="1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01" name="Google Shape;501;p53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53"/>
          <p:cNvSpPr txBox="1">
            <a:spLocks noGrp="1"/>
          </p:cNvSpPr>
          <p:nvPr>
            <p:ph type="subTitle" idx="2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03" name="Google Shape;503;p53"/>
          <p:cNvSpPr txBox="1">
            <a:spLocks noGrp="1"/>
          </p:cNvSpPr>
          <p:nvPr>
            <p:ph type="body" idx="3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04" name="Google Shape;504;p53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53"/>
          <p:cNvSpPr txBox="1">
            <a:spLocks noGrp="1"/>
          </p:cNvSpPr>
          <p:nvPr>
            <p:ph type="subTitle" idx="4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06" name="Google Shape;506;p53"/>
          <p:cNvSpPr txBox="1">
            <a:spLocks noGrp="1"/>
          </p:cNvSpPr>
          <p:nvPr>
            <p:ph type="body" idx="5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07" name="Google Shape;507;p53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53"/>
          <p:cNvSpPr txBox="1">
            <a:spLocks noGrp="1"/>
          </p:cNvSpPr>
          <p:nvPr>
            <p:ph type="subTitle" idx="6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">
  <p:cSld name="CUSTOM_25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54"/>
          <p:cNvSpPr txBox="1">
            <a:spLocks noGrp="1"/>
          </p:cNvSpPr>
          <p:nvPr>
            <p:ph type="subTitle" idx="1"/>
          </p:nvPr>
        </p:nvSpPr>
        <p:spPr>
          <a:xfrm>
            <a:off x="566250" y="1380866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12" name="Google Shape;512;p54"/>
          <p:cNvSpPr txBox="1">
            <a:spLocks noGrp="1"/>
          </p:cNvSpPr>
          <p:nvPr>
            <p:ph type="body" idx="2"/>
          </p:nvPr>
        </p:nvSpPr>
        <p:spPr>
          <a:xfrm>
            <a:off x="3437550" y="13808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13" name="Google Shape;513;p54"/>
          <p:cNvSpPr txBox="1">
            <a:spLocks noGrp="1"/>
          </p:cNvSpPr>
          <p:nvPr>
            <p:ph type="subTitle" idx="3"/>
          </p:nvPr>
        </p:nvSpPr>
        <p:spPr>
          <a:xfrm>
            <a:off x="566250" y="376227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14" name="Google Shape;514;p54"/>
          <p:cNvSpPr txBox="1">
            <a:spLocks noGrp="1"/>
          </p:cNvSpPr>
          <p:nvPr>
            <p:ph type="body" idx="4"/>
          </p:nvPr>
        </p:nvSpPr>
        <p:spPr>
          <a:xfrm>
            <a:off x="3437550" y="37622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15" name="Google Shape;515;p54"/>
          <p:cNvSpPr txBox="1">
            <a:spLocks noGrp="1"/>
          </p:cNvSpPr>
          <p:nvPr>
            <p:ph type="subTitle" idx="5"/>
          </p:nvPr>
        </p:nvSpPr>
        <p:spPr>
          <a:xfrm>
            <a:off x="566250" y="257157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16" name="Google Shape;516;p54"/>
          <p:cNvSpPr txBox="1">
            <a:spLocks noGrp="1"/>
          </p:cNvSpPr>
          <p:nvPr>
            <p:ph type="body" idx="6"/>
          </p:nvPr>
        </p:nvSpPr>
        <p:spPr>
          <a:xfrm>
            <a:off x="3437550" y="25715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">
  <p:cSld name="CUSTOM_1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5"/>
          <p:cNvSpPr txBox="1">
            <a:spLocks noGrp="1"/>
          </p:cNvSpPr>
          <p:nvPr>
            <p:ph type="title"/>
          </p:nvPr>
        </p:nvSpPr>
        <p:spPr>
          <a:xfrm>
            <a:off x="297025" y="445025"/>
            <a:ext cx="85554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55"/>
          <p:cNvSpPr txBox="1">
            <a:spLocks noGrp="1"/>
          </p:cNvSpPr>
          <p:nvPr>
            <p:ph type="subTitle" idx="1"/>
          </p:nvPr>
        </p:nvSpPr>
        <p:spPr>
          <a:xfrm>
            <a:off x="297025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0" name="Google Shape;520;p55"/>
          <p:cNvSpPr txBox="1">
            <a:spLocks noGrp="1"/>
          </p:cNvSpPr>
          <p:nvPr>
            <p:ph type="body" idx="2"/>
          </p:nvPr>
        </p:nvSpPr>
        <p:spPr>
          <a:xfrm>
            <a:off x="297025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21" name="Google Shape;521;p55"/>
          <p:cNvSpPr txBox="1">
            <a:spLocks noGrp="1"/>
          </p:cNvSpPr>
          <p:nvPr>
            <p:ph type="subTitle" idx="3"/>
          </p:nvPr>
        </p:nvSpPr>
        <p:spPr>
          <a:xfrm>
            <a:off x="6145050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55"/>
          <p:cNvSpPr txBox="1">
            <a:spLocks noGrp="1"/>
          </p:cNvSpPr>
          <p:nvPr>
            <p:ph type="body" idx="4"/>
          </p:nvPr>
        </p:nvSpPr>
        <p:spPr>
          <a:xfrm>
            <a:off x="6145050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23" name="Google Shape;523;p55"/>
          <p:cNvSpPr txBox="1">
            <a:spLocks noGrp="1"/>
          </p:cNvSpPr>
          <p:nvPr>
            <p:ph type="subTitle" idx="5"/>
          </p:nvPr>
        </p:nvSpPr>
        <p:spPr>
          <a:xfrm>
            <a:off x="3221038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4" name="Google Shape;524;p55"/>
          <p:cNvSpPr txBox="1">
            <a:spLocks noGrp="1"/>
          </p:cNvSpPr>
          <p:nvPr>
            <p:ph type="body" idx="6"/>
          </p:nvPr>
        </p:nvSpPr>
        <p:spPr>
          <a:xfrm>
            <a:off x="3221038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TITLE_AND_BODY_1_1_2_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6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6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6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0" name="Google Shape;530;p56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1" name="Google Shape;531;p56"/>
          <p:cNvSpPr txBox="1">
            <a:spLocks noGrp="1"/>
          </p:cNvSpPr>
          <p:nvPr>
            <p:ph type="subTitle" idx="1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32" name="Google Shape;532;p56"/>
          <p:cNvSpPr txBox="1">
            <a:spLocks noGrp="1"/>
          </p:cNvSpPr>
          <p:nvPr>
            <p:ph type="subTitle" idx="2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33" name="Google Shape;533;p56"/>
          <p:cNvSpPr txBox="1">
            <a:spLocks noGrp="1"/>
          </p:cNvSpPr>
          <p:nvPr>
            <p:ph type="subTitle" idx="3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34" name="Google Shape;534;p56"/>
          <p:cNvSpPr txBox="1">
            <a:spLocks noGrp="1"/>
          </p:cNvSpPr>
          <p:nvPr>
            <p:ph type="body" idx="4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35" name="Google Shape;535;p56"/>
          <p:cNvSpPr txBox="1">
            <a:spLocks noGrp="1"/>
          </p:cNvSpPr>
          <p:nvPr>
            <p:ph type="body" idx="5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36" name="Google Shape;536;p56"/>
          <p:cNvSpPr txBox="1">
            <a:spLocks noGrp="1"/>
          </p:cNvSpPr>
          <p:nvPr>
            <p:ph type="body" idx="6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850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MAIN_POINT_2_2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5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40" name="Google Shape;540;p57"/>
          <p:cNvSpPr txBox="1">
            <a:spLocks noGrp="1"/>
          </p:cNvSpPr>
          <p:nvPr>
            <p:ph type="body" idx="1"/>
          </p:nvPr>
        </p:nvSpPr>
        <p:spPr>
          <a:xfrm>
            <a:off x="2691088" y="2624400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1" name="Google Shape;541;p57"/>
          <p:cNvSpPr txBox="1">
            <a:spLocks noGrp="1"/>
          </p:cNvSpPr>
          <p:nvPr>
            <p:ph type="body" idx="2"/>
          </p:nvPr>
        </p:nvSpPr>
        <p:spPr>
          <a:xfrm>
            <a:off x="2691088" y="1540800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2" name="Google Shape;542;p57"/>
          <p:cNvSpPr txBox="1">
            <a:spLocks noGrp="1"/>
          </p:cNvSpPr>
          <p:nvPr>
            <p:ph type="body" idx="3"/>
          </p:nvPr>
        </p:nvSpPr>
        <p:spPr>
          <a:xfrm>
            <a:off x="2691088" y="370357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cxnSp>
        <p:nvCxnSpPr>
          <p:cNvPr id="543" name="Google Shape;543;p57"/>
          <p:cNvCxnSpPr/>
          <p:nvPr/>
        </p:nvCxnSpPr>
        <p:spPr>
          <a:xfrm>
            <a:off x="2366100" y="1384225"/>
            <a:ext cx="0" cy="3211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44" name="Google Shape;544;p57"/>
          <p:cNvSpPr/>
          <p:nvPr/>
        </p:nvSpPr>
        <p:spPr>
          <a:xfrm>
            <a:off x="2289750" y="1650775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57"/>
          <p:cNvSpPr/>
          <p:nvPr/>
        </p:nvSpPr>
        <p:spPr>
          <a:xfrm>
            <a:off x="2289750" y="27376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57"/>
          <p:cNvSpPr/>
          <p:nvPr/>
        </p:nvSpPr>
        <p:spPr>
          <a:xfrm>
            <a:off x="2289750" y="38244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57"/>
          <p:cNvSpPr txBox="1">
            <a:spLocks noGrp="1"/>
          </p:cNvSpPr>
          <p:nvPr>
            <p:ph type="subTitle" idx="4"/>
          </p:nvPr>
        </p:nvSpPr>
        <p:spPr>
          <a:xfrm>
            <a:off x="313400" y="2645150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48" name="Google Shape;548;p57"/>
          <p:cNvSpPr txBox="1">
            <a:spLocks noGrp="1"/>
          </p:cNvSpPr>
          <p:nvPr>
            <p:ph type="subTitle" idx="5"/>
          </p:nvPr>
        </p:nvSpPr>
        <p:spPr>
          <a:xfrm>
            <a:off x="313400" y="1540800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49" name="Google Shape;549;p57"/>
          <p:cNvSpPr txBox="1">
            <a:spLocks noGrp="1"/>
          </p:cNvSpPr>
          <p:nvPr>
            <p:ph type="subTitle" idx="6"/>
          </p:nvPr>
        </p:nvSpPr>
        <p:spPr>
          <a:xfrm>
            <a:off x="313400" y="3736525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MAIN_POINT_2_2_2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52" name="Google Shape;552;p5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53" name="Google Shape;553;p58"/>
          <p:cNvSpPr txBox="1">
            <a:spLocks noGrp="1"/>
          </p:cNvSpPr>
          <p:nvPr>
            <p:ph type="body" idx="1"/>
          </p:nvPr>
        </p:nvSpPr>
        <p:spPr>
          <a:xfrm>
            <a:off x="2691100" y="1237550"/>
            <a:ext cx="4383900" cy="8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4" name="Google Shape;554;p58"/>
          <p:cNvSpPr txBox="1">
            <a:spLocks noGrp="1"/>
          </p:cNvSpPr>
          <p:nvPr>
            <p:ph type="body" idx="2"/>
          </p:nvPr>
        </p:nvSpPr>
        <p:spPr>
          <a:xfrm>
            <a:off x="2691100" y="2225625"/>
            <a:ext cx="4383900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5" name="Google Shape;555;p58"/>
          <p:cNvSpPr txBox="1">
            <a:spLocks noGrp="1"/>
          </p:cNvSpPr>
          <p:nvPr>
            <p:ph type="body" idx="3"/>
          </p:nvPr>
        </p:nvSpPr>
        <p:spPr>
          <a:xfrm>
            <a:off x="2691088" y="32974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cxnSp>
        <p:nvCxnSpPr>
          <p:cNvPr id="556" name="Google Shape;556;p58"/>
          <p:cNvCxnSpPr/>
          <p:nvPr/>
        </p:nvCxnSpPr>
        <p:spPr>
          <a:xfrm>
            <a:off x="2366100" y="1266800"/>
            <a:ext cx="0" cy="36069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57" name="Google Shape;557;p58"/>
          <p:cNvSpPr/>
          <p:nvPr/>
        </p:nvSpPr>
        <p:spPr>
          <a:xfrm>
            <a:off x="2289750" y="149285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58"/>
          <p:cNvSpPr/>
          <p:nvPr/>
        </p:nvSpPr>
        <p:spPr>
          <a:xfrm>
            <a:off x="2289750" y="2500275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58"/>
          <p:cNvSpPr/>
          <p:nvPr/>
        </p:nvSpPr>
        <p:spPr>
          <a:xfrm>
            <a:off x="2289750" y="35445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58"/>
          <p:cNvSpPr txBox="1">
            <a:spLocks noGrp="1"/>
          </p:cNvSpPr>
          <p:nvPr>
            <p:ph type="subTitle" idx="4"/>
          </p:nvPr>
        </p:nvSpPr>
        <p:spPr>
          <a:xfrm>
            <a:off x="203925" y="1404950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61" name="Google Shape;561;p58"/>
          <p:cNvSpPr txBox="1">
            <a:spLocks noGrp="1"/>
          </p:cNvSpPr>
          <p:nvPr>
            <p:ph type="subTitle" idx="5"/>
          </p:nvPr>
        </p:nvSpPr>
        <p:spPr>
          <a:xfrm>
            <a:off x="203925" y="241237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62" name="Google Shape;562;p58"/>
          <p:cNvSpPr txBox="1">
            <a:spLocks noGrp="1"/>
          </p:cNvSpPr>
          <p:nvPr>
            <p:ph type="subTitle" idx="6"/>
          </p:nvPr>
        </p:nvSpPr>
        <p:spPr>
          <a:xfrm>
            <a:off x="203925" y="345662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63" name="Google Shape;563;p58"/>
          <p:cNvSpPr/>
          <p:nvPr/>
        </p:nvSpPr>
        <p:spPr>
          <a:xfrm>
            <a:off x="2289750" y="4329313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58"/>
          <p:cNvSpPr txBox="1">
            <a:spLocks noGrp="1"/>
          </p:cNvSpPr>
          <p:nvPr>
            <p:ph type="body" idx="7"/>
          </p:nvPr>
        </p:nvSpPr>
        <p:spPr>
          <a:xfrm>
            <a:off x="2691088" y="40650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5" name="Google Shape;565;p58"/>
          <p:cNvSpPr txBox="1">
            <a:spLocks noGrp="1"/>
          </p:cNvSpPr>
          <p:nvPr>
            <p:ph type="subTitle" idx="8"/>
          </p:nvPr>
        </p:nvSpPr>
        <p:spPr>
          <a:xfrm>
            <a:off x="203925" y="423242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MAIN_POINT_2_2_1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68" name="Google Shape;568;p5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9" name="Google Shape;569;p59"/>
          <p:cNvSpPr txBox="1">
            <a:spLocks noGrp="1"/>
          </p:cNvSpPr>
          <p:nvPr>
            <p:ph type="body" idx="1"/>
          </p:nvPr>
        </p:nvSpPr>
        <p:spPr>
          <a:xfrm>
            <a:off x="6075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570" name="Google Shape;570;p59"/>
          <p:cNvCxnSpPr/>
          <p:nvPr/>
        </p:nvCxnSpPr>
        <p:spPr>
          <a:xfrm>
            <a:off x="567850" y="3366550"/>
            <a:ext cx="801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71" name="Google Shape;571;p59"/>
          <p:cNvSpPr/>
          <p:nvPr/>
        </p:nvSpPr>
        <p:spPr>
          <a:xfrm>
            <a:off x="4495650" y="329020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59"/>
          <p:cNvSpPr/>
          <p:nvPr/>
        </p:nvSpPr>
        <p:spPr>
          <a:xfrm>
            <a:off x="1392200" y="32902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59"/>
          <p:cNvSpPr/>
          <p:nvPr/>
        </p:nvSpPr>
        <p:spPr>
          <a:xfrm>
            <a:off x="7599100" y="33176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59"/>
          <p:cNvSpPr txBox="1">
            <a:spLocks noGrp="1"/>
          </p:cNvSpPr>
          <p:nvPr>
            <p:ph type="body" idx="2"/>
          </p:nvPr>
        </p:nvSpPr>
        <p:spPr>
          <a:xfrm>
            <a:off x="371100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75" name="Google Shape;575;p59"/>
          <p:cNvSpPr txBox="1">
            <a:spLocks noGrp="1"/>
          </p:cNvSpPr>
          <p:nvPr>
            <p:ph type="body" idx="3"/>
          </p:nvPr>
        </p:nvSpPr>
        <p:spPr>
          <a:xfrm>
            <a:off x="68144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76" name="Google Shape;576;p59"/>
          <p:cNvSpPr txBox="1">
            <a:spLocks noGrp="1"/>
          </p:cNvSpPr>
          <p:nvPr>
            <p:ph type="subTitle" idx="4"/>
          </p:nvPr>
        </p:nvSpPr>
        <p:spPr>
          <a:xfrm>
            <a:off x="258100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77" name="Google Shape;577;p59"/>
          <p:cNvSpPr txBox="1">
            <a:spLocks noGrp="1"/>
          </p:cNvSpPr>
          <p:nvPr>
            <p:ph type="subTitle" idx="5"/>
          </p:nvPr>
        </p:nvSpPr>
        <p:spPr>
          <a:xfrm>
            <a:off x="3361498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78" name="Google Shape;578;p59"/>
          <p:cNvSpPr txBox="1">
            <a:spLocks noGrp="1"/>
          </p:cNvSpPr>
          <p:nvPr>
            <p:ph type="subTitle" idx="6"/>
          </p:nvPr>
        </p:nvSpPr>
        <p:spPr>
          <a:xfrm>
            <a:off x="6464948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">
  <p:cSld name="TITLE_AND_BODY_1_2_2_1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0"/>
          <p:cNvSpPr/>
          <p:nvPr/>
        </p:nvSpPr>
        <p:spPr>
          <a:xfrm>
            <a:off x="569625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6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60"/>
          <p:cNvSpPr txBox="1">
            <a:spLocks noGrp="1"/>
          </p:cNvSpPr>
          <p:nvPr>
            <p:ph type="body" idx="1"/>
          </p:nvPr>
        </p:nvSpPr>
        <p:spPr>
          <a:xfrm>
            <a:off x="762316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3" name="Google Shape;583;p60"/>
          <p:cNvSpPr>
            <a:spLocks noGrp="1"/>
          </p:cNvSpPr>
          <p:nvPr>
            <p:ph type="pic" idx="2"/>
          </p:nvPr>
        </p:nvSpPr>
        <p:spPr>
          <a:xfrm>
            <a:off x="8279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584" name="Google Shape;584;p60"/>
          <p:cNvSpPr/>
          <p:nvPr/>
        </p:nvSpPr>
        <p:spPr>
          <a:xfrm>
            <a:off x="2610859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60"/>
          <p:cNvSpPr txBox="1">
            <a:spLocks noGrp="1"/>
          </p:cNvSpPr>
          <p:nvPr>
            <p:ph type="body" idx="3"/>
          </p:nvPr>
        </p:nvSpPr>
        <p:spPr>
          <a:xfrm>
            <a:off x="2803549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6" name="Google Shape;586;p60"/>
          <p:cNvSpPr/>
          <p:nvPr/>
        </p:nvSpPr>
        <p:spPr>
          <a:xfrm>
            <a:off x="4652092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60"/>
          <p:cNvSpPr txBox="1">
            <a:spLocks noGrp="1"/>
          </p:cNvSpPr>
          <p:nvPr>
            <p:ph type="body" idx="4"/>
          </p:nvPr>
        </p:nvSpPr>
        <p:spPr>
          <a:xfrm>
            <a:off x="4844783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8" name="Google Shape;588;p60"/>
          <p:cNvSpPr/>
          <p:nvPr/>
        </p:nvSpPr>
        <p:spPr>
          <a:xfrm>
            <a:off x="6693326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60"/>
          <p:cNvSpPr txBox="1">
            <a:spLocks noGrp="1"/>
          </p:cNvSpPr>
          <p:nvPr>
            <p:ph type="body" idx="5"/>
          </p:nvPr>
        </p:nvSpPr>
        <p:spPr>
          <a:xfrm>
            <a:off x="6886016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0" name="Google Shape;590;p60"/>
          <p:cNvSpPr>
            <a:spLocks noGrp="1"/>
          </p:cNvSpPr>
          <p:nvPr>
            <p:ph type="pic" idx="6"/>
          </p:nvPr>
        </p:nvSpPr>
        <p:spPr>
          <a:xfrm>
            <a:off x="288555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60"/>
          <p:cNvSpPr>
            <a:spLocks noGrp="1"/>
          </p:cNvSpPr>
          <p:nvPr>
            <p:ph type="pic" idx="7"/>
          </p:nvPr>
        </p:nvSpPr>
        <p:spPr>
          <a:xfrm>
            <a:off x="4906575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592" name="Google Shape;592;p60"/>
          <p:cNvSpPr>
            <a:spLocks noGrp="1"/>
          </p:cNvSpPr>
          <p:nvPr>
            <p:ph type="pic" idx="8"/>
          </p:nvPr>
        </p:nvSpPr>
        <p:spPr>
          <a:xfrm>
            <a:off x="69276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593" name="Google Shape;593;p60"/>
          <p:cNvSpPr txBox="1">
            <a:spLocks noGrp="1"/>
          </p:cNvSpPr>
          <p:nvPr>
            <p:ph type="subTitle" idx="9"/>
          </p:nvPr>
        </p:nvSpPr>
        <p:spPr>
          <a:xfrm>
            <a:off x="762316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594" name="Google Shape;594;p60"/>
          <p:cNvSpPr txBox="1">
            <a:spLocks noGrp="1"/>
          </p:cNvSpPr>
          <p:nvPr>
            <p:ph type="subTitle" idx="13"/>
          </p:nvPr>
        </p:nvSpPr>
        <p:spPr>
          <a:xfrm>
            <a:off x="2803549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595" name="Google Shape;595;p60"/>
          <p:cNvSpPr txBox="1">
            <a:spLocks noGrp="1"/>
          </p:cNvSpPr>
          <p:nvPr>
            <p:ph type="subTitle" idx="14"/>
          </p:nvPr>
        </p:nvSpPr>
        <p:spPr>
          <a:xfrm>
            <a:off x="4844783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596" name="Google Shape;596;p60"/>
          <p:cNvSpPr txBox="1">
            <a:spLocks noGrp="1"/>
          </p:cNvSpPr>
          <p:nvPr>
            <p:ph type="subTitle" idx="15"/>
          </p:nvPr>
        </p:nvSpPr>
        <p:spPr>
          <a:xfrm>
            <a:off x="6886016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TITLE_AND_BODY_1_2_1_2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99" name="Google Shape;599;p61"/>
          <p:cNvSpPr/>
          <p:nvPr/>
        </p:nvSpPr>
        <p:spPr>
          <a:xfrm>
            <a:off x="569477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body" idx="1"/>
          </p:nvPr>
        </p:nvSpPr>
        <p:spPr>
          <a:xfrm>
            <a:off x="756741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2" name="Google Shape;602;p61"/>
          <p:cNvSpPr/>
          <p:nvPr/>
        </p:nvSpPr>
        <p:spPr>
          <a:xfrm>
            <a:off x="566250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61"/>
          <p:cNvSpPr txBox="1">
            <a:spLocks noGrp="1"/>
          </p:cNvSpPr>
          <p:nvPr>
            <p:ph type="subTitle" idx="2"/>
          </p:nvPr>
        </p:nvSpPr>
        <p:spPr>
          <a:xfrm>
            <a:off x="756741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04" name="Google Shape;604;p61"/>
          <p:cNvSpPr/>
          <p:nvPr/>
        </p:nvSpPr>
        <p:spPr>
          <a:xfrm>
            <a:off x="2601284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61"/>
          <p:cNvSpPr txBox="1">
            <a:spLocks noGrp="1"/>
          </p:cNvSpPr>
          <p:nvPr>
            <p:ph type="body" idx="3"/>
          </p:nvPr>
        </p:nvSpPr>
        <p:spPr>
          <a:xfrm>
            <a:off x="2788548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6" name="Google Shape;606;p61"/>
          <p:cNvSpPr/>
          <p:nvPr/>
        </p:nvSpPr>
        <p:spPr>
          <a:xfrm>
            <a:off x="2598057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61"/>
          <p:cNvSpPr txBox="1">
            <a:spLocks noGrp="1"/>
          </p:cNvSpPr>
          <p:nvPr>
            <p:ph type="subTitle" idx="4"/>
          </p:nvPr>
        </p:nvSpPr>
        <p:spPr>
          <a:xfrm>
            <a:off x="2788548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08" name="Google Shape;608;p61"/>
          <p:cNvSpPr/>
          <p:nvPr/>
        </p:nvSpPr>
        <p:spPr>
          <a:xfrm>
            <a:off x="4633091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61"/>
          <p:cNvSpPr txBox="1">
            <a:spLocks noGrp="1"/>
          </p:cNvSpPr>
          <p:nvPr>
            <p:ph type="body" idx="5"/>
          </p:nvPr>
        </p:nvSpPr>
        <p:spPr>
          <a:xfrm>
            <a:off x="4820355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10" name="Google Shape;610;p61"/>
          <p:cNvSpPr/>
          <p:nvPr/>
        </p:nvSpPr>
        <p:spPr>
          <a:xfrm>
            <a:off x="4629864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61"/>
          <p:cNvSpPr txBox="1">
            <a:spLocks noGrp="1"/>
          </p:cNvSpPr>
          <p:nvPr>
            <p:ph type="subTitle" idx="6"/>
          </p:nvPr>
        </p:nvSpPr>
        <p:spPr>
          <a:xfrm>
            <a:off x="4820355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2" name="Google Shape;612;p61"/>
          <p:cNvSpPr/>
          <p:nvPr/>
        </p:nvSpPr>
        <p:spPr>
          <a:xfrm>
            <a:off x="6664899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61"/>
          <p:cNvSpPr txBox="1">
            <a:spLocks noGrp="1"/>
          </p:cNvSpPr>
          <p:nvPr>
            <p:ph type="body" idx="7"/>
          </p:nvPr>
        </p:nvSpPr>
        <p:spPr>
          <a:xfrm>
            <a:off x="6852162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14" name="Google Shape;614;p61"/>
          <p:cNvSpPr/>
          <p:nvPr/>
        </p:nvSpPr>
        <p:spPr>
          <a:xfrm>
            <a:off x="6661671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61"/>
          <p:cNvSpPr txBox="1">
            <a:spLocks noGrp="1"/>
          </p:cNvSpPr>
          <p:nvPr>
            <p:ph type="subTitle" idx="8"/>
          </p:nvPr>
        </p:nvSpPr>
        <p:spPr>
          <a:xfrm>
            <a:off x="6852162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+ image">
  <p:cSld name="TITLE_AND_BODY_1_3_1_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TITLE_AND_BODY_1_2_1_1_1_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8" name="Google Shape;618;p6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9" name="Google Shape;619;p62"/>
          <p:cNvSpPr txBox="1">
            <a:spLocks noGrp="1"/>
          </p:cNvSpPr>
          <p:nvPr>
            <p:ph type="body" idx="1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0" name="Google Shape;620;p62"/>
          <p:cNvSpPr txBox="1">
            <a:spLocks noGrp="1"/>
          </p:cNvSpPr>
          <p:nvPr>
            <p:ph type="subTitle" idx="2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21" name="Google Shape;621;p62"/>
          <p:cNvSpPr txBox="1">
            <a:spLocks noGrp="1"/>
          </p:cNvSpPr>
          <p:nvPr>
            <p:ph type="body" idx="3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2" name="Google Shape;622;p62"/>
          <p:cNvSpPr txBox="1">
            <a:spLocks noGrp="1"/>
          </p:cNvSpPr>
          <p:nvPr>
            <p:ph type="subTitle" idx="4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23" name="Google Shape;623;p62"/>
          <p:cNvSpPr txBox="1">
            <a:spLocks noGrp="1"/>
          </p:cNvSpPr>
          <p:nvPr>
            <p:ph type="body" idx="5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4" name="Google Shape;624;p62"/>
          <p:cNvSpPr txBox="1">
            <a:spLocks noGrp="1"/>
          </p:cNvSpPr>
          <p:nvPr>
            <p:ph type="subTitle" idx="6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25" name="Google Shape;625;p62"/>
          <p:cNvSpPr txBox="1">
            <a:spLocks noGrp="1"/>
          </p:cNvSpPr>
          <p:nvPr>
            <p:ph type="body" idx="7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6" name="Google Shape;626;p62"/>
          <p:cNvSpPr txBox="1">
            <a:spLocks noGrp="1"/>
          </p:cNvSpPr>
          <p:nvPr>
            <p:ph type="subTitle" idx="8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3">
  <p:cSld name="TITLE_AND_BODY_1_2_1_1_1_2_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9" name="Google Shape;629;p6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0" name="Google Shape;630;p63"/>
          <p:cNvSpPr txBox="1">
            <a:spLocks noGrp="1"/>
          </p:cNvSpPr>
          <p:nvPr>
            <p:ph type="body" idx="1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1" name="Google Shape;631;p63"/>
          <p:cNvSpPr txBox="1">
            <a:spLocks noGrp="1"/>
          </p:cNvSpPr>
          <p:nvPr>
            <p:ph type="subTitle" idx="2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32" name="Google Shape;632;p63"/>
          <p:cNvSpPr txBox="1">
            <a:spLocks noGrp="1"/>
          </p:cNvSpPr>
          <p:nvPr>
            <p:ph type="body" idx="3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3" name="Google Shape;633;p63"/>
          <p:cNvSpPr txBox="1">
            <a:spLocks noGrp="1"/>
          </p:cNvSpPr>
          <p:nvPr>
            <p:ph type="subTitle" idx="4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1">
  <p:cSld name="TITLE_AND_BODY_1_2_1_1_1_1_1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6" name="Google Shape;636;p6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7" name="Google Shape;637;p64"/>
          <p:cNvSpPr txBox="1">
            <a:spLocks noGrp="1"/>
          </p:cNvSpPr>
          <p:nvPr>
            <p:ph type="body" idx="1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8" name="Google Shape;638;p64"/>
          <p:cNvSpPr txBox="1">
            <a:spLocks noGrp="1"/>
          </p:cNvSpPr>
          <p:nvPr>
            <p:ph type="body" idx="2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9" name="Google Shape;639;p64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40" name="Google Shape;640;p6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2">
  <p:cSld name="TITLE_AND_BODY_1_2_1_1_1_1_1_1"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5"/>
          <p:cNvSpPr/>
          <p:nvPr/>
        </p:nvSpPr>
        <p:spPr>
          <a:xfrm>
            <a:off x="466912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3" name="Google Shape;643;p65"/>
          <p:cNvSpPr/>
          <p:nvPr/>
        </p:nvSpPr>
        <p:spPr>
          <a:xfrm>
            <a:off x="56947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4" name="Google Shape;644;p6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5" name="Google Shape;645;p6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6" name="Google Shape;646;p65"/>
          <p:cNvSpPr txBox="1">
            <a:spLocks noGrp="1"/>
          </p:cNvSpPr>
          <p:nvPr>
            <p:ph type="body" idx="1"/>
          </p:nvPr>
        </p:nvSpPr>
        <p:spPr>
          <a:xfrm>
            <a:off x="74722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7" name="Google Shape;647;p65"/>
          <p:cNvSpPr txBox="1">
            <a:spLocks noGrp="1"/>
          </p:cNvSpPr>
          <p:nvPr>
            <p:ph type="body" idx="2"/>
          </p:nvPr>
        </p:nvSpPr>
        <p:spPr>
          <a:xfrm>
            <a:off x="484687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8" name="Google Shape;648;p65"/>
          <p:cNvSpPr txBox="1">
            <a:spLocks noGrp="1"/>
          </p:cNvSpPr>
          <p:nvPr>
            <p:ph type="subTitle" idx="3"/>
          </p:nvPr>
        </p:nvSpPr>
        <p:spPr>
          <a:xfrm>
            <a:off x="7472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49" name="Google Shape;649;p65"/>
          <p:cNvSpPr txBox="1">
            <a:spLocks noGrp="1"/>
          </p:cNvSpPr>
          <p:nvPr>
            <p:ph type="subTitle" idx="4"/>
          </p:nvPr>
        </p:nvSpPr>
        <p:spPr>
          <a:xfrm>
            <a:off x="4846161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3">
  <p:cSld name="TITLE_AND_BODY_1_2_1_1_1_1_1_1_1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66"/>
          <p:cNvSpPr/>
          <p:nvPr/>
        </p:nvSpPr>
        <p:spPr>
          <a:xfrm>
            <a:off x="0" y="0"/>
            <a:ext cx="9144000" cy="8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66"/>
          <p:cNvSpPr/>
          <p:nvPr/>
        </p:nvSpPr>
        <p:spPr>
          <a:xfrm>
            <a:off x="4669123" y="1377275"/>
            <a:ext cx="3909600" cy="34524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66"/>
          <p:cNvSpPr/>
          <p:nvPr/>
        </p:nvSpPr>
        <p:spPr>
          <a:xfrm>
            <a:off x="569473" y="1377275"/>
            <a:ext cx="3908700" cy="3452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66"/>
          <p:cNvSpPr txBox="1">
            <a:spLocks noGrp="1"/>
          </p:cNvSpPr>
          <p:nvPr>
            <p:ph type="title"/>
          </p:nvPr>
        </p:nvSpPr>
        <p:spPr>
          <a:xfrm>
            <a:off x="566250" y="445038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6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6" name="Google Shape;656;p66"/>
          <p:cNvSpPr txBox="1">
            <a:spLocks noGrp="1"/>
          </p:cNvSpPr>
          <p:nvPr>
            <p:ph type="body" idx="1"/>
          </p:nvPr>
        </p:nvSpPr>
        <p:spPr>
          <a:xfrm>
            <a:off x="744250" y="2230700"/>
            <a:ext cx="3555300" cy="23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✓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7" name="Google Shape;657;p66"/>
          <p:cNvSpPr txBox="1">
            <a:spLocks noGrp="1"/>
          </p:cNvSpPr>
          <p:nvPr>
            <p:ph type="body" idx="2"/>
          </p:nvPr>
        </p:nvSpPr>
        <p:spPr>
          <a:xfrm>
            <a:off x="4845450" y="2232000"/>
            <a:ext cx="3732300" cy="24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✖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8" name="Google Shape;658;p66"/>
          <p:cNvSpPr txBox="1">
            <a:spLocks noGrp="1"/>
          </p:cNvSpPr>
          <p:nvPr>
            <p:ph type="subTitle" idx="3"/>
          </p:nvPr>
        </p:nvSpPr>
        <p:spPr>
          <a:xfrm>
            <a:off x="747973" y="1490100"/>
            <a:ext cx="3551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59" name="Google Shape;659;p66"/>
          <p:cNvSpPr txBox="1">
            <a:spLocks noGrp="1"/>
          </p:cNvSpPr>
          <p:nvPr>
            <p:ph type="subTitle" idx="4"/>
          </p:nvPr>
        </p:nvSpPr>
        <p:spPr>
          <a:xfrm>
            <a:off x="48473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344">
          <p15:clr>
            <a:srgbClr val="E46962"/>
          </p15:clr>
        </p15:guide>
        <p15:guide id="2" pos="469">
          <p15:clr>
            <a:srgbClr val="E46962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 1">
  <p:cSld name="Default Slide_1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1">
  <p:cSld name="CUSTOM_26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/>
          <p:nvPr/>
        </p:nvSpPr>
        <p:spPr>
          <a:xfrm>
            <a:off x="5606775" y="1660900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63" name="Google Shape;663;p68"/>
          <p:cNvSpPr/>
          <p:nvPr/>
        </p:nvSpPr>
        <p:spPr>
          <a:xfrm>
            <a:off x="2148385" y="1543150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65" name="Google Shape;665;p68"/>
          <p:cNvSpPr>
            <a:spLocks noGrp="1"/>
          </p:cNvSpPr>
          <p:nvPr>
            <p:ph type="pic" idx="2"/>
          </p:nvPr>
        </p:nvSpPr>
        <p:spPr>
          <a:xfrm>
            <a:off x="1438950" y="1498600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66" name="Google Shape;666;p68"/>
          <p:cNvSpPr txBox="1">
            <a:spLocks noGrp="1"/>
          </p:cNvSpPr>
          <p:nvPr>
            <p:ph type="subTitle" idx="1"/>
          </p:nvPr>
        </p:nvSpPr>
        <p:spPr>
          <a:xfrm>
            <a:off x="2885850" y="157640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67" name="Google Shape;667;p68"/>
          <p:cNvSpPr/>
          <p:nvPr/>
        </p:nvSpPr>
        <p:spPr>
          <a:xfrm>
            <a:off x="7336900" y="3218875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68" name="Google Shape;668;p68"/>
          <p:cNvSpPr/>
          <p:nvPr/>
        </p:nvSpPr>
        <p:spPr>
          <a:xfrm>
            <a:off x="3878460" y="3101125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68"/>
          <p:cNvSpPr>
            <a:spLocks noGrp="1"/>
          </p:cNvSpPr>
          <p:nvPr>
            <p:ph type="pic" idx="3"/>
          </p:nvPr>
        </p:nvSpPr>
        <p:spPr>
          <a:xfrm>
            <a:off x="3169025" y="3056575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70" name="Google Shape;670;p68"/>
          <p:cNvSpPr txBox="1">
            <a:spLocks noGrp="1"/>
          </p:cNvSpPr>
          <p:nvPr>
            <p:ph type="subTitle" idx="4"/>
          </p:nvPr>
        </p:nvSpPr>
        <p:spPr>
          <a:xfrm>
            <a:off x="4615925" y="313445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71" name="Google Shape;671;p68"/>
          <p:cNvSpPr txBox="1">
            <a:spLocks noGrp="1"/>
          </p:cNvSpPr>
          <p:nvPr>
            <p:ph type="body" idx="5"/>
          </p:nvPr>
        </p:nvSpPr>
        <p:spPr>
          <a:xfrm>
            <a:off x="2885850" y="2046794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2" name="Google Shape;672;p68"/>
          <p:cNvSpPr txBox="1">
            <a:spLocks noGrp="1"/>
          </p:cNvSpPr>
          <p:nvPr>
            <p:ph type="body" idx="6"/>
          </p:nvPr>
        </p:nvSpPr>
        <p:spPr>
          <a:xfrm>
            <a:off x="4615925" y="3604769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">
  <p:cSld name="CUSTOM_1_2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69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69"/>
          <p:cNvSpPr>
            <a:spLocks noGrp="1"/>
          </p:cNvSpPr>
          <p:nvPr>
            <p:ph type="pic" idx="2"/>
          </p:nvPr>
        </p:nvSpPr>
        <p:spPr>
          <a:xfrm>
            <a:off x="1657588" y="1490550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78" name="Google Shape;678;p69"/>
          <p:cNvSpPr txBox="1">
            <a:spLocks noGrp="1"/>
          </p:cNvSpPr>
          <p:nvPr>
            <p:ph type="body" idx="1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9" name="Google Shape;679;p69"/>
          <p:cNvSpPr txBox="1">
            <a:spLocks noGrp="1"/>
          </p:cNvSpPr>
          <p:nvPr>
            <p:ph type="subTitle" idx="3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80" name="Google Shape;680;p69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69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69"/>
          <p:cNvSpPr>
            <a:spLocks noGrp="1"/>
          </p:cNvSpPr>
          <p:nvPr>
            <p:ph type="pic" idx="4"/>
          </p:nvPr>
        </p:nvSpPr>
        <p:spPr>
          <a:xfrm>
            <a:off x="3264013" y="3110325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83" name="Google Shape;683;p69"/>
          <p:cNvSpPr txBox="1">
            <a:spLocks noGrp="1"/>
          </p:cNvSpPr>
          <p:nvPr>
            <p:ph type="body" idx="5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4" name="Google Shape;684;p69"/>
          <p:cNvSpPr txBox="1">
            <a:spLocks noGrp="1"/>
          </p:cNvSpPr>
          <p:nvPr>
            <p:ph type="subTitle" idx="6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3">
  <p:cSld name="CUSTOM_2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7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87" name="Google Shape;687;p70"/>
          <p:cNvSpPr/>
          <p:nvPr/>
        </p:nvSpPr>
        <p:spPr>
          <a:xfrm>
            <a:off x="210995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88" name="Google Shape;688;p70"/>
          <p:cNvSpPr>
            <a:spLocks noGrp="1"/>
          </p:cNvSpPr>
          <p:nvPr>
            <p:ph type="pic" idx="2"/>
          </p:nvPr>
        </p:nvSpPr>
        <p:spPr>
          <a:xfrm>
            <a:off x="223352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689" name="Google Shape;689;p70"/>
          <p:cNvSpPr/>
          <p:nvPr/>
        </p:nvSpPr>
        <p:spPr>
          <a:xfrm>
            <a:off x="2233525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70"/>
          <p:cNvSpPr txBox="1">
            <a:spLocks noGrp="1"/>
          </p:cNvSpPr>
          <p:nvPr>
            <p:ph type="body" idx="1"/>
          </p:nvPr>
        </p:nvSpPr>
        <p:spPr>
          <a:xfrm>
            <a:off x="2233525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1" name="Google Shape;691;p70"/>
          <p:cNvSpPr txBox="1">
            <a:spLocks noGrp="1"/>
          </p:cNvSpPr>
          <p:nvPr>
            <p:ph type="subTitle" idx="3"/>
          </p:nvPr>
        </p:nvSpPr>
        <p:spPr>
          <a:xfrm>
            <a:off x="2233525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92" name="Google Shape;692;p70"/>
          <p:cNvSpPr/>
          <p:nvPr/>
        </p:nvSpPr>
        <p:spPr>
          <a:xfrm>
            <a:off x="533230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3" name="Google Shape;693;p70"/>
          <p:cNvSpPr>
            <a:spLocks noGrp="1"/>
          </p:cNvSpPr>
          <p:nvPr>
            <p:ph type="pic" idx="4"/>
          </p:nvPr>
        </p:nvSpPr>
        <p:spPr>
          <a:xfrm>
            <a:off x="545587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694" name="Google Shape;694;p70"/>
          <p:cNvSpPr/>
          <p:nvPr/>
        </p:nvSpPr>
        <p:spPr>
          <a:xfrm>
            <a:off x="5455950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5" name="Google Shape;695;p70"/>
          <p:cNvCxnSpPr/>
          <p:nvPr/>
        </p:nvCxnSpPr>
        <p:spPr>
          <a:xfrm>
            <a:off x="4558925" y="1396875"/>
            <a:ext cx="0" cy="2401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70"/>
          <p:cNvSpPr txBox="1">
            <a:spLocks noGrp="1"/>
          </p:cNvSpPr>
          <p:nvPr>
            <p:ph type="body" idx="5"/>
          </p:nvPr>
        </p:nvSpPr>
        <p:spPr>
          <a:xfrm>
            <a:off x="5455950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7" name="Google Shape;697;p70"/>
          <p:cNvSpPr txBox="1">
            <a:spLocks noGrp="1"/>
          </p:cNvSpPr>
          <p:nvPr>
            <p:ph type="subTitle" idx="6"/>
          </p:nvPr>
        </p:nvSpPr>
        <p:spPr>
          <a:xfrm>
            <a:off x="5455950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slide - v1">
  <p:cSld name="CUSTOM_3"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71"/>
          <p:cNvSpPr/>
          <p:nvPr/>
        </p:nvSpPr>
        <p:spPr>
          <a:xfrm>
            <a:off x="566250" y="359910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01" name="Google Shape;701;p71"/>
          <p:cNvSpPr>
            <a:spLocks noGrp="1"/>
          </p:cNvSpPr>
          <p:nvPr>
            <p:ph type="pic" idx="2"/>
          </p:nvPr>
        </p:nvSpPr>
        <p:spPr>
          <a:xfrm>
            <a:off x="566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02" name="Google Shape;702;p71"/>
          <p:cNvSpPr/>
          <p:nvPr/>
        </p:nvSpPr>
        <p:spPr>
          <a:xfrm>
            <a:off x="563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71"/>
          <p:cNvSpPr txBox="1">
            <a:spLocks noGrp="1"/>
          </p:cNvSpPr>
          <p:nvPr>
            <p:ph type="subTitle" idx="1"/>
          </p:nvPr>
        </p:nvSpPr>
        <p:spPr>
          <a:xfrm>
            <a:off x="573375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04" name="Google Shape;704;p71"/>
          <p:cNvSpPr/>
          <p:nvPr/>
        </p:nvSpPr>
        <p:spPr>
          <a:xfrm>
            <a:off x="3452850" y="3604775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71"/>
          <p:cNvSpPr>
            <a:spLocks noGrp="1"/>
          </p:cNvSpPr>
          <p:nvPr>
            <p:ph type="pic" idx="3"/>
          </p:nvPr>
        </p:nvSpPr>
        <p:spPr>
          <a:xfrm>
            <a:off x="3453000" y="1377275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06" name="Google Shape;706;p71"/>
          <p:cNvSpPr/>
          <p:nvPr/>
        </p:nvSpPr>
        <p:spPr>
          <a:xfrm>
            <a:off x="3449625" y="3753676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71"/>
          <p:cNvSpPr/>
          <p:nvPr/>
        </p:nvSpPr>
        <p:spPr>
          <a:xfrm>
            <a:off x="6350250" y="359905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71"/>
          <p:cNvSpPr>
            <a:spLocks noGrp="1"/>
          </p:cNvSpPr>
          <p:nvPr>
            <p:ph type="pic" idx="4"/>
          </p:nvPr>
        </p:nvSpPr>
        <p:spPr>
          <a:xfrm>
            <a:off x="6350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p71"/>
          <p:cNvSpPr/>
          <p:nvPr/>
        </p:nvSpPr>
        <p:spPr>
          <a:xfrm>
            <a:off x="6347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0" name="Google Shape;710;p71"/>
          <p:cNvCxnSpPr/>
          <p:nvPr/>
        </p:nvCxnSpPr>
        <p:spPr>
          <a:xfrm>
            <a:off x="3125250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1" name="Google Shape;711;p71"/>
          <p:cNvCxnSpPr/>
          <p:nvPr/>
        </p:nvCxnSpPr>
        <p:spPr>
          <a:xfrm>
            <a:off x="6011325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2" name="Google Shape;712;p71"/>
          <p:cNvSpPr txBox="1">
            <a:spLocks noGrp="1"/>
          </p:cNvSpPr>
          <p:nvPr>
            <p:ph type="subTitle" idx="5"/>
          </p:nvPr>
        </p:nvSpPr>
        <p:spPr>
          <a:xfrm>
            <a:off x="3454538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13" name="Google Shape;713;p71"/>
          <p:cNvSpPr txBox="1">
            <a:spLocks noGrp="1"/>
          </p:cNvSpPr>
          <p:nvPr>
            <p:ph type="subTitle" idx="6"/>
          </p:nvPr>
        </p:nvSpPr>
        <p:spPr>
          <a:xfrm>
            <a:off x="6340600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14" name="Google Shape;714;p71"/>
          <p:cNvSpPr txBox="1">
            <a:spLocks noGrp="1"/>
          </p:cNvSpPr>
          <p:nvPr>
            <p:ph type="body" idx="7"/>
          </p:nvPr>
        </p:nvSpPr>
        <p:spPr>
          <a:xfrm>
            <a:off x="573375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5" name="Google Shape;715;p71"/>
          <p:cNvSpPr txBox="1">
            <a:spLocks noGrp="1"/>
          </p:cNvSpPr>
          <p:nvPr>
            <p:ph type="body" idx="8"/>
          </p:nvPr>
        </p:nvSpPr>
        <p:spPr>
          <a:xfrm>
            <a:off x="3454538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6" name="Google Shape;716;p71"/>
          <p:cNvSpPr txBox="1">
            <a:spLocks noGrp="1"/>
          </p:cNvSpPr>
          <p:nvPr>
            <p:ph type="body" idx="9"/>
          </p:nvPr>
        </p:nvSpPr>
        <p:spPr>
          <a:xfrm>
            <a:off x="6340600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TITLE_AND_BODY_1_3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2">
  <p:cSld name="CUSTOM_4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7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19" name="Google Shape;719;p72"/>
          <p:cNvSpPr/>
          <p:nvPr/>
        </p:nvSpPr>
        <p:spPr>
          <a:xfrm>
            <a:off x="553500" y="2460625"/>
            <a:ext cx="8024400" cy="232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72"/>
          <p:cNvSpPr>
            <a:spLocks noGrp="1"/>
          </p:cNvSpPr>
          <p:nvPr>
            <p:ph type="pic" idx="2"/>
          </p:nvPr>
        </p:nvSpPr>
        <p:spPr>
          <a:xfrm>
            <a:off x="77257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21" name="Google Shape;721;p72"/>
          <p:cNvSpPr txBox="1">
            <a:spLocks noGrp="1"/>
          </p:cNvSpPr>
          <p:nvPr>
            <p:ph type="body" idx="1"/>
          </p:nvPr>
        </p:nvSpPr>
        <p:spPr>
          <a:xfrm>
            <a:off x="77257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22" name="Google Shape;722;p72"/>
          <p:cNvSpPr txBox="1">
            <a:spLocks noGrp="1"/>
          </p:cNvSpPr>
          <p:nvPr>
            <p:ph type="subTitle" idx="3"/>
          </p:nvPr>
        </p:nvSpPr>
        <p:spPr>
          <a:xfrm>
            <a:off x="77257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23" name="Google Shape;723;p72"/>
          <p:cNvSpPr>
            <a:spLocks noGrp="1"/>
          </p:cNvSpPr>
          <p:nvPr>
            <p:ph type="pic" idx="4"/>
          </p:nvPr>
        </p:nvSpPr>
        <p:spPr>
          <a:xfrm>
            <a:off x="3594150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24" name="Google Shape;724;p72"/>
          <p:cNvSpPr>
            <a:spLocks noGrp="1"/>
          </p:cNvSpPr>
          <p:nvPr>
            <p:ph type="pic" idx="5"/>
          </p:nvPr>
        </p:nvSpPr>
        <p:spPr>
          <a:xfrm>
            <a:off x="641572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25" name="Google Shape;725;p72"/>
          <p:cNvCxnSpPr/>
          <p:nvPr/>
        </p:nvCxnSpPr>
        <p:spPr>
          <a:xfrm>
            <a:off x="3154925" y="2248084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6" name="Google Shape;726;p72"/>
          <p:cNvCxnSpPr/>
          <p:nvPr/>
        </p:nvCxnSpPr>
        <p:spPr>
          <a:xfrm>
            <a:off x="5976500" y="2460625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7" name="Google Shape;727;p72"/>
          <p:cNvSpPr txBox="1">
            <a:spLocks noGrp="1"/>
          </p:cNvSpPr>
          <p:nvPr>
            <p:ph type="body" idx="6"/>
          </p:nvPr>
        </p:nvSpPr>
        <p:spPr>
          <a:xfrm>
            <a:off x="3551450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28" name="Google Shape;728;p72"/>
          <p:cNvSpPr txBox="1">
            <a:spLocks noGrp="1"/>
          </p:cNvSpPr>
          <p:nvPr>
            <p:ph type="subTitle" idx="7"/>
          </p:nvPr>
        </p:nvSpPr>
        <p:spPr>
          <a:xfrm>
            <a:off x="3551450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29" name="Google Shape;729;p72"/>
          <p:cNvSpPr txBox="1">
            <a:spLocks noGrp="1"/>
          </p:cNvSpPr>
          <p:nvPr>
            <p:ph type="body" idx="8"/>
          </p:nvPr>
        </p:nvSpPr>
        <p:spPr>
          <a:xfrm>
            <a:off x="641572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0" name="Google Shape;730;p72"/>
          <p:cNvSpPr txBox="1">
            <a:spLocks noGrp="1"/>
          </p:cNvSpPr>
          <p:nvPr>
            <p:ph type="subTitle" idx="9"/>
          </p:nvPr>
        </p:nvSpPr>
        <p:spPr>
          <a:xfrm>
            <a:off x="641572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">
  <p:cSld name="CUSTOM_5_2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7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33" name="Google Shape;733;p73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73"/>
          <p:cNvSpPr>
            <a:spLocks noGrp="1"/>
          </p:cNvSpPr>
          <p:nvPr>
            <p:ph type="pic" idx="2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5" name="Google Shape;735;p73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73"/>
          <p:cNvSpPr txBox="1">
            <a:spLocks noGrp="1"/>
          </p:cNvSpPr>
          <p:nvPr>
            <p:ph type="subTitle" idx="1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37" name="Google Shape;737;p73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73"/>
          <p:cNvSpPr>
            <a:spLocks noGrp="1"/>
          </p:cNvSpPr>
          <p:nvPr>
            <p:ph type="pic" idx="3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9" name="Google Shape;739;p73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73"/>
          <p:cNvSpPr txBox="1">
            <a:spLocks noGrp="1"/>
          </p:cNvSpPr>
          <p:nvPr>
            <p:ph type="subTitle" idx="4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41" name="Google Shape;741;p73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73"/>
          <p:cNvSpPr>
            <a:spLocks noGrp="1"/>
          </p:cNvSpPr>
          <p:nvPr>
            <p:ph type="pic" idx="5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3" name="Google Shape;743;p73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73"/>
          <p:cNvSpPr txBox="1">
            <a:spLocks noGrp="1"/>
          </p:cNvSpPr>
          <p:nvPr>
            <p:ph type="subTitle" idx="6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45" name="Google Shape;745;p73"/>
          <p:cNvSpPr txBox="1">
            <a:spLocks noGrp="1"/>
          </p:cNvSpPr>
          <p:nvPr>
            <p:ph type="body" idx="7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6" name="Google Shape;746;p73"/>
          <p:cNvSpPr txBox="1">
            <a:spLocks noGrp="1"/>
          </p:cNvSpPr>
          <p:nvPr>
            <p:ph type="body" idx="8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7" name="Google Shape;747;p73"/>
          <p:cNvSpPr txBox="1">
            <a:spLocks noGrp="1"/>
          </p:cNvSpPr>
          <p:nvPr>
            <p:ph type="body" idx="9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1">
  <p:cSld name="CUSTOM_6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7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50" name="Google Shape;750;p74"/>
          <p:cNvSpPr/>
          <p:nvPr/>
        </p:nvSpPr>
        <p:spPr>
          <a:xfrm>
            <a:off x="563025" y="2917825"/>
            <a:ext cx="1657500" cy="168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74"/>
          <p:cNvSpPr/>
          <p:nvPr/>
        </p:nvSpPr>
        <p:spPr>
          <a:xfrm>
            <a:off x="5630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2" name="Google Shape;752;p74"/>
          <p:cNvSpPr>
            <a:spLocks noGrp="1"/>
          </p:cNvSpPr>
          <p:nvPr>
            <p:ph type="pic" idx="2"/>
          </p:nvPr>
        </p:nvSpPr>
        <p:spPr>
          <a:xfrm>
            <a:off x="6630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53" name="Google Shape;753;p74"/>
          <p:cNvSpPr txBox="1">
            <a:spLocks noGrp="1"/>
          </p:cNvSpPr>
          <p:nvPr>
            <p:ph type="body" idx="1"/>
          </p:nvPr>
        </p:nvSpPr>
        <p:spPr>
          <a:xfrm>
            <a:off x="563113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54" name="Google Shape;754;p74"/>
          <p:cNvSpPr txBox="1">
            <a:spLocks noGrp="1"/>
          </p:cNvSpPr>
          <p:nvPr>
            <p:ph type="subTitle" idx="3"/>
          </p:nvPr>
        </p:nvSpPr>
        <p:spPr>
          <a:xfrm>
            <a:off x="563025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55" name="Google Shape;755;p74"/>
          <p:cNvSpPr/>
          <p:nvPr/>
        </p:nvSpPr>
        <p:spPr>
          <a:xfrm>
            <a:off x="2690538" y="2165350"/>
            <a:ext cx="1657500" cy="16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6" name="Google Shape;756;p74"/>
          <p:cNvSpPr/>
          <p:nvPr/>
        </p:nvSpPr>
        <p:spPr>
          <a:xfrm>
            <a:off x="2690538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74"/>
          <p:cNvSpPr>
            <a:spLocks noGrp="1"/>
          </p:cNvSpPr>
          <p:nvPr>
            <p:ph type="pic" idx="4"/>
          </p:nvPr>
        </p:nvSpPr>
        <p:spPr>
          <a:xfrm>
            <a:off x="2790588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58" name="Google Shape;758;p74"/>
          <p:cNvSpPr/>
          <p:nvPr/>
        </p:nvSpPr>
        <p:spPr>
          <a:xfrm>
            <a:off x="4817325" y="2917825"/>
            <a:ext cx="1657500" cy="1685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74"/>
          <p:cNvSpPr/>
          <p:nvPr/>
        </p:nvSpPr>
        <p:spPr>
          <a:xfrm>
            <a:off x="48173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74"/>
          <p:cNvSpPr>
            <a:spLocks noGrp="1"/>
          </p:cNvSpPr>
          <p:nvPr>
            <p:ph type="pic" idx="5"/>
          </p:nvPr>
        </p:nvSpPr>
        <p:spPr>
          <a:xfrm>
            <a:off x="49173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61" name="Google Shape;761;p74"/>
          <p:cNvSpPr/>
          <p:nvPr/>
        </p:nvSpPr>
        <p:spPr>
          <a:xfrm>
            <a:off x="6944100" y="2165350"/>
            <a:ext cx="1657500" cy="167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74"/>
          <p:cNvSpPr/>
          <p:nvPr/>
        </p:nvSpPr>
        <p:spPr>
          <a:xfrm>
            <a:off x="6944100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74"/>
          <p:cNvSpPr>
            <a:spLocks noGrp="1"/>
          </p:cNvSpPr>
          <p:nvPr>
            <p:ph type="pic" idx="6"/>
          </p:nvPr>
        </p:nvSpPr>
        <p:spPr>
          <a:xfrm>
            <a:off x="7044150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64" name="Google Shape;764;p74"/>
          <p:cNvSpPr/>
          <p:nvPr/>
        </p:nvSpPr>
        <p:spPr>
          <a:xfrm>
            <a:off x="553500" y="4716487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74"/>
          <p:cNvSpPr/>
          <p:nvPr/>
        </p:nvSpPr>
        <p:spPr>
          <a:xfrm>
            <a:off x="2690175" y="3964738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74"/>
          <p:cNvSpPr/>
          <p:nvPr/>
        </p:nvSpPr>
        <p:spPr>
          <a:xfrm>
            <a:off x="4817325" y="4716530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74"/>
          <p:cNvSpPr/>
          <p:nvPr/>
        </p:nvSpPr>
        <p:spPr>
          <a:xfrm>
            <a:off x="6944475" y="3964884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74"/>
          <p:cNvSpPr txBox="1">
            <a:spLocks noGrp="1"/>
          </p:cNvSpPr>
          <p:nvPr>
            <p:ph type="body" idx="7"/>
          </p:nvPr>
        </p:nvSpPr>
        <p:spPr>
          <a:xfrm>
            <a:off x="2690263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69" name="Google Shape;769;p74"/>
          <p:cNvSpPr txBox="1">
            <a:spLocks noGrp="1"/>
          </p:cNvSpPr>
          <p:nvPr>
            <p:ph type="subTitle" idx="8"/>
          </p:nvPr>
        </p:nvSpPr>
        <p:spPr>
          <a:xfrm>
            <a:off x="2690175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70" name="Google Shape;770;p74"/>
          <p:cNvSpPr txBox="1">
            <a:spLocks noGrp="1"/>
          </p:cNvSpPr>
          <p:nvPr>
            <p:ph type="body" idx="9"/>
          </p:nvPr>
        </p:nvSpPr>
        <p:spPr>
          <a:xfrm>
            <a:off x="4817225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71" name="Google Shape;771;p74"/>
          <p:cNvSpPr txBox="1">
            <a:spLocks noGrp="1"/>
          </p:cNvSpPr>
          <p:nvPr>
            <p:ph type="subTitle" idx="13"/>
          </p:nvPr>
        </p:nvSpPr>
        <p:spPr>
          <a:xfrm>
            <a:off x="4817513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72" name="Google Shape;772;p74"/>
          <p:cNvSpPr txBox="1">
            <a:spLocks noGrp="1"/>
          </p:cNvSpPr>
          <p:nvPr>
            <p:ph type="body" idx="14"/>
          </p:nvPr>
        </p:nvSpPr>
        <p:spPr>
          <a:xfrm>
            <a:off x="6933788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73" name="Google Shape;773;p74"/>
          <p:cNvSpPr txBox="1">
            <a:spLocks noGrp="1"/>
          </p:cNvSpPr>
          <p:nvPr>
            <p:ph type="subTitle" idx="15"/>
          </p:nvPr>
        </p:nvSpPr>
        <p:spPr>
          <a:xfrm>
            <a:off x="6944488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2">
  <p:cSld name="CUSTOM_7"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7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76" name="Google Shape;776;p75"/>
          <p:cNvSpPr/>
          <p:nvPr/>
        </p:nvSpPr>
        <p:spPr>
          <a:xfrm>
            <a:off x="5619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75"/>
          <p:cNvSpPr>
            <a:spLocks noGrp="1"/>
          </p:cNvSpPr>
          <p:nvPr>
            <p:ph type="pic" idx="2"/>
          </p:nvPr>
        </p:nvSpPr>
        <p:spPr>
          <a:xfrm>
            <a:off x="6570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778" name="Google Shape;778;p75"/>
          <p:cNvSpPr/>
          <p:nvPr/>
        </p:nvSpPr>
        <p:spPr>
          <a:xfrm>
            <a:off x="661839" y="3459848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75"/>
          <p:cNvSpPr txBox="1">
            <a:spLocks noGrp="1"/>
          </p:cNvSpPr>
          <p:nvPr>
            <p:ph type="subTitle" idx="1"/>
          </p:nvPr>
        </p:nvSpPr>
        <p:spPr>
          <a:xfrm>
            <a:off x="6950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80" name="Google Shape;780;p75"/>
          <p:cNvSpPr/>
          <p:nvPr/>
        </p:nvSpPr>
        <p:spPr>
          <a:xfrm>
            <a:off x="2589400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75"/>
          <p:cNvSpPr>
            <a:spLocks noGrp="1"/>
          </p:cNvSpPr>
          <p:nvPr>
            <p:ph type="pic" idx="3"/>
          </p:nvPr>
        </p:nvSpPr>
        <p:spPr>
          <a:xfrm>
            <a:off x="2684500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782" name="Google Shape;782;p75"/>
          <p:cNvSpPr/>
          <p:nvPr/>
        </p:nvSpPr>
        <p:spPr>
          <a:xfrm>
            <a:off x="2689263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75"/>
          <p:cNvSpPr/>
          <p:nvPr/>
        </p:nvSpPr>
        <p:spPr>
          <a:xfrm>
            <a:off x="4616825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75"/>
          <p:cNvSpPr>
            <a:spLocks noGrp="1"/>
          </p:cNvSpPr>
          <p:nvPr>
            <p:ph type="pic" idx="4"/>
          </p:nvPr>
        </p:nvSpPr>
        <p:spPr>
          <a:xfrm>
            <a:off x="4711925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785" name="Google Shape;785;p75"/>
          <p:cNvSpPr/>
          <p:nvPr/>
        </p:nvSpPr>
        <p:spPr>
          <a:xfrm>
            <a:off x="4716688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75"/>
          <p:cNvSpPr/>
          <p:nvPr/>
        </p:nvSpPr>
        <p:spPr>
          <a:xfrm>
            <a:off x="66394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75"/>
          <p:cNvSpPr>
            <a:spLocks noGrp="1"/>
          </p:cNvSpPr>
          <p:nvPr>
            <p:ph type="pic" idx="5"/>
          </p:nvPr>
        </p:nvSpPr>
        <p:spPr>
          <a:xfrm>
            <a:off x="67345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788" name="Google Shape;788;p75"/>
          <p:cNvSpPr/>
          <p:nvPr/>
        </p:nvSpPr>
        <p:spPr>
          <a:xfrm>
            <a:off x="6739338" y="3459812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75"/>
          <p:cNvSpPr txBox="1">
            <a:spLocks noGrp="1"/>
          </p:cNvSpPr>
          <p:nvPr>
            <p:ph type="body" idx="6"/>
          </p:nvPr>
        </p:nvSpPr>
        <p:spPr>
          <a:xfrm>
            <a:off x="6950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0" name="Google Shape;790;p75"/>
          <p:cNvSpPr txBox="1">
            <a:spLocks noGrp="1"/>
          </p:cNvSpPr>
          <p:nvPr>
            <p:ph type="subTitle" idx="7"/>
          </p:nvPr>
        </p:nvSpPr>
        <p:spPr>
          <a:xfrm>
            <a:off x="26559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91" name="Google Shape;791;p75"/>
          <p:cNvSpPr txBox="1">
            <a:spLocks noGrp="1"/>
          </p:cNvSpPr>
          <p:nvPr>
            <p:ph type="body" idx="8"/>
          </p:nvPr>
        </p:nvSpPr>
        <p:spPr>
          <a:xfrm>
            <a:off x="26559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2" name="Google Shape;792;p75"/>
          <p:cNvSpPr txBox="1">
            <a:spLocks noGrp="1"/>
          </p:cNvSpPr>
          <p:nvPr>
            <p:ph type="subTitle" idx="9"/>
          </p:nvPr>
        </p:nvSpPr>
        <p:spPr>
          <a:xfrm>
            <a:off x="4714313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93" name="Google Shape;793;p75"/>
          <p:cNvSpPr txBox="1">
            <a:spLocks noGrp="1"/>
          </p:cNvSpPr>
          <p:nvPr>
            <p:ph type="body" idx="13"/>
          </p:nvPr>
        </p:nvSpPr>
        <p:spPr>
          <a:xfrm>
            <a:off x="4714313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4" name="Google Shape;794;p75"/>
          <p:cNvSpPr txBox="1">
            <a:spLocks noGrp="1"/>
          </p:cNvSpPr>
          <p:nvPr>
            <p:ph type="subTitle" idx="14"/>
          </p:nvPr>
        </p:nvSpPr>
        <p:spPr>
          <a:xfrm>
            <a:off x="67441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95" name="Google Shape;795;p75"/>
          <p:cNvSpPr txBox="1">
            <a:spLocks noGrp="1"/>
          </p:cNvSpPr>
          <p:nvPr>
            <p:ph type="body" idx="15"/>
          </p:nvPr>
        </p:nvSpPr>
        <p:spPr>
          <a:xfrm>
            <a:off x="67441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046">
          <p15:clr>
            <a:srgbClr val="E46962"/>
          </p15:clr>
        </p15:guide>
        <p15:guide id="2" orient="horz" pos="2655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3">
  <p:cSld name="CUSTOM_8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76"/>
          <p:cNvSpPr/>
          <p:nvPr/>
        </p:nvSpPr>
        <p:spPr>
          <a:xfrm>
            <a:off x="2057400" y="1381125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7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99" name="Google Shape;799;p76"/>
          <p:cNvSpPr>
            <a:spLocks noGrp="1"/>
          </p:cNvSpPr>
          <p:nvPr>
            <p:ph type="pic" idx="2"/>
          </p:nvPr>
        </p:nvSpPr>
        <p:spPr>
          <a:xfrm>
            <a:off x="942975" y="1390650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0" name="Google Shape;800;p76"/>
          <p:cNvSpPr/>
          <p:nvPr/>
        </p:nvSpPr>
        <p:spPr>
          <a:xfrm flipH="1">
            <a:off x="4353000" y="1381125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76"/>
          <p:cNvSpPr/>
          <p:nvPr/>
        </p:nvSpPr>
        <p:spPr>
          <a:xfrm>
            <a:off x="2057400" y="3107650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76"/>
          <p:cNvSpPr>
            <a:spLocks noGrp="1"/>
          </p:cNvSpPr>
          <p:nvPr>
            <p:ph type="pic" idx="3"/>
          </p:nvPr>
        </p:nvSpPr>
        <p:spPr>
          <a:xfrm>
            <a:off x="942975" y="3117175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3" name="Google Shape;803;p76"/>
          <p:cNvSpPr/>
          <p:nvPr/>
        </p:nvSpPr>
        <p:spPr>
          <a:xfrm flipH="1">
            <a:off x="4353000" y="3107650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76"/>
          <p:cNvSpPr/>
          <p:nvPr/>
        </p:nvSpPr>
        <p:spPr>
          <a:xfrm>
            <a:off x="5812950" y="1376363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76"/>
          <p:cNvSpPr>
            <a:spLocks noGrp="1"/>
          </p:cNvSpPr>
          <p:nvPr>
            <p:ph type="pic" idx="4"/>
          </p:nvPr>
        </p:nvSpPr>
        <p:spPr>
          <a:xfrm>
            <a:off x="4698525" y="1385888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6" name="Google Shape;806;p76"/>
          <p:cNvSpPr/>
          <p:nvPr/>
        </p:nvSpPr>
        <p:spPr>
          <a:xfrm flipH="1">
            <a:off x="8108550" y="1376363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76"/>
          <p:cNvSpPr/>
          <p:nvPr/>
        </p:nvSpPr>
        <p:spPr>
          <a:xfrm>
            <a:off x="5812950" y="3102888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76"/>
          <p:cNvSpPr>
            <a:spLocks noGrp="1"/>
          </p:cNvSpPr>
          <p:nvPr>
            <p:ph type="pic" idx="5"/>
          </p:nvPr>
        </p:nvSpPr>
        <p:spPr>
          <a:xfrm>
            <a:off x="4698525" y="3112413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9" name="Google Shape;809;p76"/>
          <p:cNvSpPr/>
          <p:nvPr/>
        </p:nvSpPr>
        <p:spPr>
          <a:xfrm flipH="1">
            <a:off x="8108550" y="3102888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76"/>
          <p:cNvSpPr txBox="1">
            <a:spLocks noGrp="1"/>
          </p:cNvSpPr>
          <p:nvPr>
            <p:ph type="subTitle" idx="1"/>
          </p:nvPr>
        </p:nvSpPr>
        <p:spPr>
          <a:xfrm>
            <a:off x="2500250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1" name="Google Shape;811;p76"/>
          <p:cNvSpPr txBox="1">
            <a:spLocks noGrp="1"/>
          </p:cNvSpPr>
          <p:nvPr>
            <p:ph type="subTitle" idx="6"/>
          </p:nvPr>
        </p:nvSpPr>
        <p:spPr>
          <a:xfrm>
            <a:off x="6255788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2" name="Google Shape;812;p76"/>
          <p:cNvSpPr txBox="1">
            <a:spLocks noGrp="1"/>
          </p:cNvSpPr>
          <p:nvPr>
            <p:ph type="subTitle" idx="7"/>
          </p:nvPr>
        </p:nvSpPr>
        <p:spPr>
          <a:xfrm>
            <a:off x="2500238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3" name="Google Shape;813;p76"/>
          <p:cNvSpPr txBox="1">
            <a:spLocks noGrp="1"/>
          </p:cNvSpPr>
          <p:nvPr>
            <p:ph type="subTitle" idx="8"/>
          </p:nvPr>
        </p:nvSpPr>
        <p:spPr>
          <a:xfrm>
            <a:off x="6255775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4" name="Google Shape;814;p76"/>
          <p:cNvSpPr txBox="1">
            <a:spLocks noGrp="1"/>
          </p:cNvSpPr>
          <p:nvPr>
            <p:ph type="body" idx="9"/>
          </p:nvPr>
        </p:nvSpPr>
        <p:spPr>
          <a:xfrm>
            <a:off x="2500238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5" name="Google Shape;815;p76"/>
          <p:cNvSpPr txBox="1">
            <a:spLocks noGrp="1"/>
          </p:cNvSpPr>
          <p:nvPr>
            <p:ph type="body" idx="13"/>
          </p:nvPr>
        </p:nvSpPr>
        <p:spPr>
          <a:xfrm>
            <a:off x="6255775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6" name="Google Shape;816;p76"/>
          <p:cNvSpPr txBox="1">
            <a:spLocks noGrp="1"/>
          </p:cNvSpPr>
          <p:nvPr>
            <p:ph type="body" idx="14"/>
          </p:nvPr>
        </p:nvSpPr>
        <p:spPr>
          <a:xfrm>
            <a:off x="2500238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7" name="Google Shape;817;p76"/>
          <p:cNvSpPr txBox="1">
            <a:spLocks noGrp="1"/>
          </p:cNvSpPr>
          <p:nvPr>
            <p:ph type="body" idx="15"/>
          </p:nvPr>
        </p:nvSpPr>
        <p:spPr>
          <a:xfrm>
            <a:off x="6255775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1">
  <p:cSld name="CUSTOM_9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7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20" name="Google Shape;820;p77"/>
          <p:cNvSpPr/>
          <p:nvPr/>
        </p:nvSpPr>
        <p:spPr>
          <a:xfrm>
            <a:off x="134330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21" name="Google Shape;821;p77"/>
          <p:cNvSpPr txBox="1">
            <a:spLocks noGrp="1"/>
          </p:cNvSpPr>
          <p:nvPr>
            <p:ph type="subTitle" idx="1"/>
          </p:nvPr>
        </p:nvSpPr>
        <p:spPr>
          <a:xfrm>
            <a:off x="516200" y="2788000"/>
            <a:ext cx="28152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22" name="Google Shape;822;p77"/>
          <p:cNvSpPr/>
          <p:nvPr/>
        </p:nvSpPr>
        <p:spPr>
          <a:xfrm>
            <a:off x="409505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77"/>
          <p:cNvSpPr/>
          <p:nvPr/>
        </p:nvSpPr>
        <p:spPr>
          <a:xfrm>
            <a:off x="671565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77"/>
          <p:cNvSpPr txBox="1">
            <a:spLocks noGrp="1"/>
          </p:cNvSpPr>
          <p:nvPr>
            <p:ph type="subTitle" idx="2"/>
          </p:nvPr>
        </p:nvSpPr>
        <p:spPr>
          <a:xfrm>
            <a:off x="3392125" y="2788000"/>
            <a:ext cx="25677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25" name="Google Shape;825;p77"/>
          <p:cNvSpPr txBox="1">
            <a:spLocks noGrp="1"/>
          </p:cNvSpPr>
          <p:nvPr>
            <p:ph type="subTitle" idx="3"/>
          </p:nvPr>
        </p:nvSpPr>
        <p:spPr>
          <a:xfrm>
            <a:off x="6012225" y="2788000"/>
            <a:ext cx="25677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Space Grotesk SemiBold"/>
              <a:buNone/>
              <a:defRPr>
                <a:solidFill>
                  <a:schemeClr val="accent4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26" name="Google Shape;826;p77"/>
          <p:cNvSpPr txBox="1"/>
          <p:nvPr/>
        </p:nvSpPr>
        <p:spPr>
          <a:xfrm>
            <a:off x="1710750" y="164159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7" name="Google Shape;827;p77"/>
          <p:cNvSpPr txBox="1"/>
          <p:nvPr/>
        </p:nvSpPr>
        <p:spPr>
          <a:xfrm>
            <a:off x="44218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8" name="Google Shape;828;p77"/>
          <p:cNvSpPr txBox="1"/>
          <p:nvPr/>
        </p:nvSpPr>
        <p:spPr>
          <a:xfrm>
            <a:off x="70421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9" name="Google Shape;829;p77"/>
          <p:cNvSpPr txBox="1">
            <a:spLocks noGrp="1"/>
          </p:cNvSpPr>
          <p:nvPr>
            <p:ph type="body" idx="4"/>
          </p:nvPr>
        </p:nvSpPr>
        <p:spPr>
          <a:xfrm>
            <a:off x="562000" y="3260958"/>
            <a:ext cx="27234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0" name="Google Shape;830;p77"/>
          <p:cNvSpPr txBox="1">
            <a:spLocks noGrp="1"/>
          </p:cNvSpPr>
          <p:nvPr>
            <p:ph type="body" idx="5"/>
          </p:nvPr>
        </p:nvSpPr>
        <p:spPr>
          <a:xfrm>
            <a:off x="3313850" y="3260958"/>
            <a:ext cx="27234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1" name="Google Shape;831;p77"/>
          <p:cNvSpPr txBox="1">
            <a:spLocks noGrp="1"/>
          </p:cNvSpPr>
          <p:nvPr>
            <p:ph type="body" idx="6"/>
          </p:nvPr>
        </p:nvSpPr>
        <p:spPr>
          <a:xfrm>
            <a:off x="6012300" y="3260958"/>
            <a:ext cx="25677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2">
  <p:cSld name="CUSTOM_10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3" name="Google Shape;833;p78"/>
          <p:cNvCxnSpPr/>
          <p:nvPr/>
        </p:nvCxnSpPr>
        <p:spPr>
          <a:xfrm>
            <a:off x="876150" y="1898000"/>
            <a:ext cx="5100" cy="2309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34" name="Google Shape;834;p7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35" name="Google Shape;835;p78"/>
          <p:cNvSpPr/>
          <p:nvPr/>
        </p:nvSpPr>
        <p:spPr>
          <a:xfrm>
            <a:off x="566250" y="1323245"/>
            <a:ext cx="624300" cy="6243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36" name="Google Shape;836;p78"/>
          <p:cNvSpPr txBox="1">
            <a:spLocks noGrp="1"/>
          </p:cNvSpPr>
          <p:nvPr>
            <p:ph type="subTitle" idx="1"/>
          </p:nvPr>
        </p:nvSpPr>
        <p:spPr>
          <a:xfrm>
            <a:off x="1491600" y="13772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37" name="Google Shape;837;p78"/>
          <p:cNvSpPr txBox="1">
            <a:spLocks noGrp="1"/>
          </p:cNvSpPr>
          <p:nvPr>
            <p:ph type="subTitle" idx="2"/>
          </p:nvPr>
        </p:nvSpPr>
        <p:spPr>
          <a:xfrm>
            <a:off x="1491600" y="3710900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38" name="Google Shape;838;p78"/>
          <p:cNvSpPr txBox="1">
            <a:spLocks noGrp="1"/>
          </p:cNvSpPr>
          <p:nvPr>
            <p:ph type="body" idx="3"/>
          </p:nvPr>
        </p:nvSpPr>
        <p:spPr>
          <a:xfrm>
            <a:off x="1491600" y="39690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9" name="Google Shape;839;p78"/>
          <p:cNvSpPr txBox="1">
            <a:spLocks noGrp="1"/>
          </p:cNvSpPr>
          <p:nvPr>
            <p:ph type="subTitle" idx="4"/>
          </p:nvPr>
        </p:nvSpPr>
        <p:spPr>
          <a:xfrm>
            <a:off x="1491600" y="25345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40" name="Google Shape;840;p78"/>
          <p:cNvSpPr txBox="1">
            <a:spLocks noGrp="1"/>
          </p:cNvSpPr>
          <p:nvPr>
            <p:ph type="body" idx="5"/>
          </p:nvPr>
        </p:nvSpPr>
        <p:spPr>
          <a:xfrm>
            <a:off x="1491600" y="28022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1" name="Google Shape;841;p78"/>
          <p:cNvSpPr txBox="1">
            <a:spLocks noGrp="1"/>
          </p:cNvSpPr>
          <p:nvPr>
            <p:ph type="body" idx="6"/>
          </p:nvPr>
        </p:nvSpPr>
        <p:spPr>
          <a:xfrm>
            <a:off x="1491600" y="1635400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2" name="Google Shape;842;p78"/>
          <p:cNvSpPr/>
          <p:nvPr/>
        </p:nvSpPr>
        <p:spPr>
          <a:xfrm>
            <a:off x="566400" y="2495120"/>
            <a:ext cx="624300" cy="62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43" name="Google Shape;843;p78"/>
          <p:cNvSpPr/>
          <p:nvPr/>
        </p:nvSpPr>
        <p:spPr>
          <a:xfrm>
            <a:off x="566250" y="3666995"/>
            <a:ext cx="624300" cy="624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44" name="Google Shape;844;p78"/>
          <p:cNvSpPr txBox="1"/>
          <p:nvPr/>
        </p:nvSpPr>
        <p:spPr>
          <a:xfrm>
            <a:off x="703788" y="14186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5" name="Google Shape;845;p78"/>
          <p:cNvSpPr txBox="1"/>
          <p:nvPr/>
        </p:nvSpPr>
        <p:spPr>
          <a:xfrm>
            <a:off x="665388" y="259051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6" name="Google Shape;846;p78"/>
          <p:cNvSpPr txBox="1"/>
          <p:nvPr/>
        </p:nvSpPr>
        <p:spPr>
          <a:xfrm>
            <a:off x="665688" y="37668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4818">
          <p15:clr>
            <a:srgbClr val="E46962"/>
          </p15:clr>
        </p15:guide>
        <p15:guide id="2" orient="horz" pos="1030">
          <p15:clr>
            <a:srgbClr val="E46962"/>
          </p15:clr>
        </p15:guide>
        <p15:guide id="3" orient="horz" pos="1768">
          <p15:clr>
            <a:srgbClr val="E46962"/>
          </p15:clr>
        </p15:guide>
        <p15:guide id="4" orient="horz" pos="2509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 - old">
  <p:cSld name="CUSTOM_11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7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49" name="Google Shape;849;p79"/>
          <p:cNvSpPr txBox="1">
            <a:spLocks noGrp="1"/>
          </p:cNvSpPr>
          <p:nvPr>
            <p:ph type="subTitle" idx="1"/>
          </p:nvPr>
        </p:nvSpPr>
        <p:spPr>
          <a:xfrm>
            <a:off x="648408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0" name="Google Shape;850;p79"/>
          <p:cNvSpPr txBox="1">
            <a:spLocks noGrp="1"/>
          </p:cNvSpPr>
          <p:nvPr>
            <p:ph type="body" idx="2"/>
          </p:nvPr>
        </p:nvSpPr>
        <p:spPr>
          <a:xfrm>
            <a:off x="566255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51" name="Google Shape;851;p79"/>
          <p:cNvSpPr txBox="1">
            <a:spLocks noGrp="1"/>
          </p:cNvSpPr>
          <p:nvPr>
            <p:ph type="subTitle" idx="3"/>
          </p:nvPr>
        </p:nvSpPr>
        <p:spPr>
          <a:xfrm>
            <a:off x="3476909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2" name="Google Shape;852;p79"/>
          <p:cNvSpPr txBox="1">
            <a:spLocks noGrp="1"/>
          </p:cNvSpPr>
          <p:nvPr>
            <p:ph type="body" idx="4"/>
          </p:nvPr>
        </p:nvSpPr>
        <p:spPr>
          <a:xfrm>
            <a:off x="3419456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53" name="Google Shape;853;p79"/>
          <p:cNvSpPr txBox="1">
            <a:spLocks noGrp="1"/>
          </p:cNvSpPr>
          <p:nvPr>
            <p:ph type="subTitle" idx="5"/>
          </p:nvPr>
        </p:nvSpPr>
        <p:spPr>
          <a:xfrm>
            <a:off x="6305410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4" name="Google Shape;854;p79"/>
          <p:cNvSpPr txBox="1">
            <a:spLocks noGrp="1"/>
          </p:cNvSpPr>
          <p:nvPr>
            <p:ph type="body" idx="6"/>
          </p:nvPr>
        </p:nvSpPr>
        <p:spPr>
          <a:xfrm>
            <a:off x="6247957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67">
          <p15:clr>
            <a:srgbClr val="E46962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">
  <p:cSld name="CUSTOM_18_1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80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80"/>
          <p:cNvSpPr txBox="1">
            <a:spLocks noGrp="1"/>
          </p:cNvSpPr>
          <p:nvPr>
            <p:ph type="subTitle" idx="1"/>
          </p:nvPr>
        </p:nvSpPr>
        <p:spPr>
          <a:xfrm>
            <a:off x="292896" y="1330700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58" name="Google Shape;858;p80"/>
          <p:cNvSpPr txBox="1">
            <a:spLocks noGrp="1"/>
          </p:cNvSpPr>
          <p:nvPr>
            <p:ph type="body" idx="2"/>
          </p:nvPr>
        </p:nvSpPr>
        <p:spPr>
          <a:xfrm>
            <a:off x="3743288" y="133070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59" name="Google Shape;859;p80"/>
          <p:cNvSpPr txBox="1">
            <a:spLocks noGrp="1"/>
          </p:cNvSpPr>
          <p:nvPr>
            <p:ph type="subTitle" idx="3"/>
          </p:nvPr>
        </p:nvSpPr>
        <p:spPr>
          <a:xfrm>
            <a:off x="306522" y="3879625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860" name="Google Shape;860;p80"/>
          <p:cNvSpPr txBox="1">
            <a:spLocks noGrp="1"/>
          </p:cNvSpPr>
          <p:nvPr>
            <p:ph type="body" idx="4"/>
          </p:nvPr>
        </p:nvSpPr>
        <p:spPr>
          <a:xfrm>
            <a:off x="3746563" y="3879625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1" name="Google Shape;861;p80"/>
          <p:cNvSpPr txBox="1">
            <a:spLocks noGrp="1"/>
          </p:cNvSpPr>
          <p:nvPr>
            <p:ph type="subTitle" idx="5"/>
          </p:nvPr>
        </p:nvSpPr>
        <p:spPr>
          <a:xfrm>
            <a:off x="306496" y="2605150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80"/>
          <p:cNvSpPr txBox="1">
            <a:spLocks noGrp="1"/>
          </p:cNvSpPr>
          <p:nvPr>
            <p:ph type="body" idx="6"/>
          </p:nvPr>
        </p:nvSpPr>
        <p:spPr>
          <a:xfrm>
            <a:off x="3749863" y="260515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3" name="Google Shape;863;p80"/>
          <p:cNvSpPr/>
          <p:nvPr/>
        </p:nvSpPr>
        <p:spPr>
          <a:xfrm>
            <a:off x="9030525" y="-15625"/>
            <a:ext cx="1407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48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1">
  <p:cSld name="CUSTOM_12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81"/>
          <p:cNvSpPr txBox="1">
            <a:spLocks noGrp="1"/>
          </p:cNvSpPr>
          <p:nvPr>
            <p:ph type="title"/>
          </p:nvPr>
        </p:nvSpPr>
        <p:spPr>
          <a:xfrm>
            <a:off x="566250" y="1914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866" name="Google Shape;866;p81"/>
          <p:cNvCxnSpPr/>
          <p:nvPr/>
        </p:nvCxnSpPr>
        <p:spPr>
          <a:xfrm>
            <a:off x="571500" y="177370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7" name="Google Shape;867;p81"/>
          <p:cNvSpPr txBox="1">
            <a:spLocks noGrp="1"/>
          </p:cNvSpPr>
          <p:nvPr>
            <p:ph type="body" idx="1"/>
          </p:nvPr>
        </p:nvSpPr>
        <p:spPr>
          <a:xfrm>
            <a:off x="1519050" y="1238025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8" name="Google Shape;868;p81"/>
          <p:cNvSpPr txBox="1">
            <a:spLocks noGrp="1"/>
          </p:cNvSpPr>
          <p:nvPr>
            <p:ph type="subTitle" idx="2"/>
          </p:nvPr>
        </p:nvSpPr>
        <p:spPr>
          <a:xfrm>
            <a:off x="1519050" y="185758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cxnSp>
        <p:nvCxnSpPr>
          <p:cNvPr id="869" name="Google Shape;869;p81"/>
          <p:cNvCxnSpPr/>
          <p:nvPr/>
        </p:nvCxnSpPr>
        <p:spPr>
          <a:xfrm>
            <a:off x="574125" y="2786675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0" name="Google Shape;870;p81"/>
          <p:cNvSpPr txBox="1">
            <a:spLocks noGrp="1"/>
          </p:cNvSpPr>
          <p:nvPr>
            <p:ph type="body" idx="3"/>
          </p:nvPr>
        </p:nvSpPr>
        <p:spPr>
          <a:xfrm>
            <a:off x="1521675" y="225100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81"/>
          <p:cNvSpPr txBox="1">
            <a:spLocks noGrp="1"/>
          </p:cNvSpPr>
          <p:nvPr>
            <p:ph type="subTitle" idx="4"/>
          </p:nvPr>
        </p:nvSpPr>
        <p:spPr>
          <a:xfrm>
            <a:off x="1521675" y="84460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cxnSp>
        <p:nvCxnSpPr>
          <p:cNvPr id="872" name="Google Shape;872;p81"/>
          <p:cNvCxnSpPr/>
          <p:nvPr/>
        </p:nvCxnSpPr>
        <p:spPr>
          <a:xfrm>
            <a:off x="576750" y="379965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3" name="Google Shape;873;p81"/>
          <p:cNvSpPr txBox="1">
            <a:spLocks noGrp="1"/>
          </p:cNvSpPr>
          <p:nvPr>
            <p:ph type="body" idx="5"/>
          </p:nvPr>
        </p:nvSpPr>
        <p:spPr>
          <a:xfrm>
            <a:off x="1524300" y="3263975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4" name="Google Shape;874;p81"/>
          <p:cNvSpPr txBox="1">
            <a:spLocks noGrp="1"/>
          </p:cNvSpPr>
          <p:nvPr>
            <p:ph type="subTitle" idx="6"/>
          </p:nvPr>
        </p:nvSpPr>
        <p:spPr>
          <a:xfrm>
            <a:off x="1524300" y="287055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75" name="Google Shape;875;p81"/>
          <p:cNvSpPr txBox="1">
            <a:spLocks noGrp="1"/>
          </p:cNvSpPr>
          <p:nvPr>
            <p:ph type="body" idx="7"/>
          </p:nvPr>
        </p:nvSpPr>
        <p:spPr>
          <a:xfrm>
            <a:off x="1521675" y="427695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6" name="Google Shape;876;p81"/>
          <p:cNvSpPr txBox="1">
            <a:spLocks noGrp="1"/>
          </p:cNvSpPr>
          <p:nvPr>
            <p:ph type="subTitle" idx="8"/>
          </p:nvPr>
        </p:nvSpPr>
        <p:spPr>
          <a:xfrm>
            <a:off x="1521675" y="388353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77" name="Google Shape;877;p81"/>
          <p:cNvSpPr txBox="1"/>
          <p:nvPr/>
        </p:nvSpPr>
        <p:spPr>
          <a:xfrm>
            <a:off x="880125" y="1016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8" name="Google Shape;878;p81"/>
          <p:cNvSpPr txBox="1"/>
          <p:nvPr/>
        </p:nvSpPr>
        <p:spPr>
          <a:xfrm>
            <a:off x="880125" y="20634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F9744D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rgbClr val="F9744D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9" name="Google Shape;879;p81"/>
          <p:cNvSpPr txBox="1"/>
          <p:nvPr/>
        </p:nvSpPr>
        <p:spPr>
          <a:xfrm>
            <a:off x="835675" y="30764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80" name="Google Shape;880;p81"/>
          <p:cNvSpPr txBox="1"/>
          <p:nvPr/>
        </p:nvSpPr>
        <p:spPr>
          <a:xfrm>
            <a:off x="835675" y="40557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C3455B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rgbClr val="C3455B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64">
          <p15:clr>
            <a:srgbClr val="E46962"/>
          </p15:clr>
        </p15:guide>
        <p15:guide id="2" pos="1020">
          <p15:clr>
            <a:srgbClr val="E46962"/>
          </p15:clr>
        </p15:guide>
        <p15:guide id="3" pos="689">
          <p15:clr>
            <a:srgbClr val="E46962"/>
          </p15:clr>
        </p15:guide>
        <p15:guide id="4" orient="horz" pos="532">
          <p15:clr>
            <a:srgbClr val="E46962"/>
          </p15:clr>
        </p15:guide>
        <p15:guide id="5" orient="horz" pos="777">
          <p15:clr>
            <a:srgbClr val="E46962"/>
          </p15:clr>
        </p15:guide>
        <p15:guide id="6" orient="horz" pos="1170">
          <p15:clr>
            <a:srgbClr val="E46962"/>
          </p15:clr>
        </p15:guide>
        <p15:guide id="7" orient="horz" pos="1418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 + image">
  <p:cSld name="TITLE_AND_BODY_1_3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2">
  <p:cSld name="CUSTOM_12_1"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2" name="Google Shape;882;p82"/>
          <p:cNvCxnSpPr>
            <a:stCxn id="883" idx="0"/>
            <a:endCxn id="884" idx="2"/>
          </p:cNvCxnSpPr>
          <p:nvPr/>
        </p:nvCxnSpPr>
        <p:spPr>
          <a:xfrm>
            <a:off x="983725" y="1359704"/>
            <a:ext cx="0" cy="3291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85" name="Google Shape;885;p82"/>
          <p:cNvSpPr/>
          <p:nvPr/>
        </p:nvSpPr>
        <p:spPr>
          <a:xfrm>
            <a:off x="656425" y="12335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86" name="Google Shape;886;p82"/>
          <p:cNvSpPr txBox="1">
            <a:spLocks noGrp="1"/>
          </p:cNvSpPr>
          <p:nvPr>
            <p:ph type="title"/>
          </p:nvPr>
        </p:nvSpPr>
        <p:spPr>
          <a:xfrm>
            <a:off x="566250" y="15867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87" name="Google Shape;887;p82"/>
          <p:cNvSpPr txBox="1">
            <a:spLocks noGrp="1"/>
          </p:cNvSpPr>
          <p:nvPr>
            <p:ph type="body" idx="1"/>
          </p:nvPr>
        </p:nvSpPr>
        <p:spPr>
          <a:xfrm>
            <a:off x="1700838" y="14957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8" name="Google Shape;888;p82"/>
          <p:cNvSpPr txBox="1">
            <a:spLocks noGrp="1"/>
          </p:cNvSpPr>
          <p:nvPr>
            <p:ph type="subTitle" idx="2"/>
          </p:nvPr>
        </p:nvSpPr>
        <p:spPr>
          <a:xfrm>
            <a:off x="1700850" y="11201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89" name="Google Shape;889;p82"/>
          <p:cNvSpPr/>
          <p:nvPr/>
        </p:nvSpPr>
        <p:spPr>
          <a:xfrm>
            <a:off x="656400" y="21479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90" name="Google Shape;890;p82"/>
          <p:cNvSpPr txBox="1">
            <a:spLocks noGrp="1"/>
          </p:cNvSpPr>
          <p:nvPr>
            <p:ph type="body" idx="3"/>
          </p:nvPr>
        </p:nvSpPr>
        <p:spPr>
          <a:xfrm>
            <a:off x="1700813" y="24101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1" name="Google Shape;891;p82"/>
          <p:cNvSpPr txBox="1">
            <a:spLocks noGrp="1"/>
          </p:cNvSpPr>
          <p:nvPr>
            <p:ph type="subTitle" idx="4"/>
          </p:nvPr>
        </p:nvSpPr>
        <p:spPr>
          <a:xfrm>
            <a:off x="1700825" y="20345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92" name="Google Shape;892;p82"/>
          <p:cNvSpPr/>
          <p:nvPr/>
        </p:nvSpPr>
        <p:spPr>
          <a:xfrm>
            <a:off x="656413" y="30623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93" name="Google Shape;893;p82"/>
          <p:cNvSpPr txBox="1">
            <a:spLocks noGrp="1"/>
          </p:cNvSpPr>
          <p:nvPr>
            <p:ph type="body" idx="5"/>
          </p:nvPr>
        </p:nvSpPr>
        <p:spPr>
          <a:xfrm>
            <a:off x="1700825" y="33245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4" name="Google Shape;894;p82"/>
          <p:cNvSpPr txBox="1">
            <a:spLocks noGrp="1"/>
          </p:cNvSpPr>
          <p:nvPr>
            <p:ph type="subTitle" idx="6"/>
          </p:nvPr>
        </p:nvSpPr>
        <p:spPr>
          <a:xfrm>
            <a:off x="1700838" y="29489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95" name="Google Shape;895;p82"/>
          <p:cNvSpPr/>
          <p:nvPr/>
        </p:nvSpPr>
        <p:spPr>
          <a:xfrm>
            <a:off x="656400" y="39767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96" name="Google Shape;896;p82"/>
          <p:cNvSpPr txBox="1">
            <a:spLocks noGrp="1"/>
          </p:cNvSpPr>
          <p:nvPr>
            <p:ph type="body" idx="7"/>
          </p:nvPr>
        </p:nvSpPr>
        <p:spPr>
          <a:xfrm>
            <a:off x="1700813" y="42389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7" name="Google Shape;897;p82"/>
          <p:cNvSpPr txBox="1">
            <a:spLocks noGrp="1"/>
          </p:cNvSpPr>
          <p:nvPr>
            <p:ph type="subTitle" idx="8"/>
          </p:nvPr>
        </p:nvSpPr>
        <p:spPr>
          <a:xfrm>
            <a:off x="1700825" y="38633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83" name="Google Shape;883;p82"/>
          <p:cNvSpPr txBox="1"/>
          <p:nvPr/>
        </p:nvSpPr>
        <p:spPr>
          <a:xfrm>
            <a:off x="770725" y="13597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98" name="Google Shape;898;p82"/>
          <p:cNvSpPr txBox="1"/>
          <p:nvPr/>
        </p:nvSpPr>
        <p:spPr>
          <a:xfrm>
            <a:off x="770725" y="22741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99" name="Google Shape;899;p82"/>
          <p:cNvSpPr txBox="1"/>
          <p:nvPr/>
        </p:nvSpPr>
        <p:spPr>
          <a:xfrm>
            <a:off x="770725" y="31885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00" name="Google Shape;900;p82"/>
          <p:cNvSpPr txBox="1"/>
          <p:nvPr/>
        </p:nvSpPr>
        <p:spPr>
          <a:xfrm>
            <a:off x="732625" y="4102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1071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3">
  <p:cSld name="CUSTOM_12_2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83"/>
          <p:cNvSpPr/>
          <p:nvPr/>
        </p:nvSpPr>
        <p:spPr>
          <a:xfrm>
            <a:off x="1508550" y="7313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83"/>
          <p:cNvSpPr txBox="1">
            <a:spLocks noGrp="1"/>
          </p:cNvSpPr>
          <p:nvPr>
            <p:ph type="title"/>
          </p:nvPr>
        </p:nvSpPr>
        <p:spPr>
          <a:xfrm>
            <a:off x="1508550" y="63425"/>
            <a:ext cx="652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04" name="Google Shape;904;p83"/>
          <p:cNvSpPr txBox="1">
            <a:spLocks noGrp="1"/>
          </p:cNvSpPr>
          <p:nvPr>
            <p:ph type="body" idx="1"/>
          </p:nvPr>
        </p:nvSpPr>
        <p:spPr>
          <a:xfrm>
            <a:off x="1607250" y="11027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5" name="Google Shape;905;p83"/>
          <p:cNvSpPr txBox="1">
            <a:spLocks noGrp="1"/>
          </p:cNvSpPr>
          <p:nvPr>
            <p:ph type="subTitle" idx="2"/>
          </p:nvPr>
        </p:nvSpPr>
        <p:spPr>
          <a:xfrm>
            <a:off x="1607225" y="76947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06" name="Google Shape;906;p83"/>
          <p:cNvSpPr/>
          <p:nvPr/>
        </p:nvSpPr>
        <p:spPr>
          <a:xfrm>
            <a:off x="7953442" y="731378"/>
            <a:ext cx="81000" cy="9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07" name="Google Shape;907;p83"/>
          <p:cNvSpPr/>
          <p:nvPr/>
        </p:nvSpPr>
        <p:spPr>
          <a:xfrm>
            <a:off x="1508550" y="17923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83"/>
          <p:cNvSpPr txBox="1">
            <a:spLocks noGrp="1"/>
          </p:cNvSpPr>
          <p:nvPr>
            <p:ph type="body" idx="3"/>
          </p:nvPr>
        </p:nvSpPr>
        <p:spPr>
          <a:xfrm>
            <a:off x="1607250" y="21637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9" name="Google Shape;909;p83"/>
          <p:cNvSpPr txBox="1">
            <a:spLocks noGrp="1"/>
          </p:cNvSpPr>
          <p:nvPr>
            <p:ph type="subTitle" idx="4"/>
          </p:nvPr>
        </p:nvSpPr>
        <p:spPr>
          <a:xfrm>
            <a:off x="1607250" y="18304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10" name="Google Shape;910;p83"/>
          <p:cNvSpPr/>
          <p:nvPr/>
        </p:nvSpPr>
        <p:spPr>
          <a:xfrm>
            <a:off x="7953442" y="1792328"/>
            <a:ext cx="81000" cy="9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11" name="Google Shape;911;p83"/>
          <p:cNvSpPr/>
          <p:nvPr/>
        </p:nvSpPr>
        <p:spPr>
          <a:xfrm>
            <a:off x="1508550" y="29132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83"/>
          <p:cNvSpPr txBox="1">
            <a:spLocks noGrp="1"/>
          </p:cNvSpPr>
          <p:nvPr>
            <p:ph type="body" idx="5"/>
          </p:nvPr>
        </p:nvSpPr>
        <p:spPr>
          <a:xfrm>
            <a:off x="1607250" y="32846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3" name="Google Shape;913;p83"/>
          <p:cNvSpPr txBox="1">
            <a:spLocks noGrp="1"/>
          </p:cNvSpPr>
          <p:nvPr>
            <p:ph type="subTitle" idx="6"/>
          </p:nvPr>
        </p:nvSpPr>
        <p:spPr>
          <a:xfrm>
            <a:off x="1607250" y="2951375"/>
            <a:ext cx="64449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14" name="Google Shape;914;p83"/>
          <p:cNvSpPr/>
          <p:nvPr/>
        </p:nvSpPr>
        <p:spPr>
          <a:xfrm>
            <a:off x="7953442" y="2913278"/>
            <a:ext cx="81000" cy="96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15" name="Google Shape;915;p83"/>
          <p:cNvSpPr/>
          <p:nvPr/>
        </p:nvSpPr>
        <p:spPr>
          <a:xfrm>
            <a:off x="1508550" y="40342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83"/>
          <p:cNvSpPr txBox="1">
            <a:spLocks noGrp="1"/>
          </p:cNvSpPr>
          <p:nvPr>
            <p:ph type="body" idx="7"/>
          </p:nvPr>
        </p:nvSpPr>
        <p:spPr>
          <a:xfrm>
            <a:off x="1607250" y="44056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7" name="Google Shape;917;p83"/>
          <p:cNvSpPr txBox="1">
            <a:spLocks noGrp="1"/>
          </p:cNvSpPr>
          <p:nvPr>
            <p:ph type="subTitle" idx="8"/>
          </p:nvPr>
        </p:nvSpPr>
        <p:spPr>
          <a:xfrm>
            <a:off x="1607250" y="40723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18" name="Google Shape;918;p83"/>
          <p:cNvSpPr/>
          <p:nvPr/>
        </p:nvSpPr>
        <p:spPr>
          <a:xfrm>
            <a:off x="7953442" y="4034228"/>
            <a:ext cx="81000" cy="96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19" name="Google Shape;919;p83"/>
          <p:cNvSpPr txBox="1"/>
          <p:nvPr/>
        </p:nvSpPr>
        <p:spPr>
          <a:xfrm>
            <a:off x="663050" y="969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0" name="Google Shape;920;p83"/>
          <p:cNvSpPr txBox="1"/>
          <p:nvPr/>
        </p:nvSpPr>
        <p:spPr>
          <a:xfrm>
            <a:off x="663050" y="2058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1" name="Google Shape;921;p83"/>
          <p:cNvSpPr txBox="1"/>
          <p:nvPr/>
        </p:nvSpPr>
        <p:spPr>
          <a:xfrm>
            <a:off x="663050" y="3147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2" name="Google Shape;922;p83"/>
          <p:cNvSpPr txBox="1"/>
          <p:nvPr/>
        </p:nvSpPr>
        <p:spPr>
          <a:xfrm>
            <a:off x="663050" y="43003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52">
          <p15:clr>
            <a:srgbClr val="E46962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1">
  <p:cSld name="CUSTOM_13"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84"/>
          <p:cNvSpPr txBox="1">
            <a:spLocks noGrp="1"/>
          </p:cNvSpPr>
          <p:nvPr>
            <p:ph type="title"/>
          </p:nvPr>
        </p:nvSpPr>
        <p:spPr>
          <a:xfrm>
            <a:off x="1421637" y="51175"/>
            <a:ext cx="685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25" name="Google Shape;925;p84"/>
          <p:cNvSpPr/>
          <p:nvPr/>
        </p:nvSpPr>
        <p:spPr>
          <a:xfrm>
            <a:off x="-18963" y="-190500"/>
            <a:ext cx="762000" cy="5524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6" name="Google Shape;926;p84"/>
          <p:cNvSpPr/>
          <p:nvPr/>
        </p:nvSpPr>
        <p:spPr>
          <a:xfrm>
            <a:off x="413937" y="8045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7" name="Google Shape;927;p84"/>
          <p:cNvCxnSpPr/>
          <p:nvPr/>
        </p:nvCxnSpPr>
        <p:spPr>
          <a:xfrm>
            <a:off x="718662" y="10903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28" name="Google Shape;928;p84"/>
          <p:cNvSpPr/>
          <p:nvPr/>
        </p:nvSpPr>
        <p:spPr>
          <a:xfrm>
            <a:off x="413937" y="17054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9" name="Google Shape;929;p84"/>
          <p:cNvCxnSpPr/>
          <p:nvPr/>
        </p:nvCxnSpPr>
        <p:spPr>
          <a:xfrm>
            <a:off x="718662" y="19912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30" name="Google Shape;930;p84"/>
          <p:cNvSpPr/>
          <p:nvPr/>
        </p:nvSpPr>
        <p:spPr>
          <a:xfrm>
            <a:off x="1436998" y="692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84"/>
          <p:cNvSpPr txBox="1">
            <a:spLocks noGrp="1"/>
          </p:cNvSpPr>
          <p:nvPr>
            <p:ph type="subTitle" idx="1"/>
          </p:nvPr>
        </p:nvSpPr>
        <p:spPr>
          <a:xfrm>
            <a:off x="1503135" y="713300"/>
            <a:ext cx="18342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32" name="Google Shape;932;p84"/>
          <p:cNvSpPr txBox="1">
            <a:spLocks noGrp="1"/>
          </p:cNvSpPr>
          <p:nvPr>
            <p:ph type="body" idx="2"/>
          </p:nvPr>
        </p:nvSpPr>
        <p:spPr>
          <a:xfrm>
            <a:off x="3633224" y="717875"/>
            <a:ext cx="5100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3" name="Google Shape;933;p84"/>
          <p:cNvSpPr/>
          <p:nvPr/>
        </p:nvSpPr>
        <p:spPr>
          <a:xfrm>
            <a:off x="1443353" y="15822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84"/>
          <p:cNvSpPr txBox="1">
            <a:spLocks noGrp="1"/>
          </p:cNvSpPr>
          <p:nvPr>
            <p:ph type="subTitle" idx="3"/>
          </p:nvPr>
        </p:nvSpPr>
        <p:spPr>
          <a:xfrm>
            <a:off x="1510604" y="157762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35" name="Google Shape;935;p84"/>
          <p:cNvSpPr txBox="1">
            <a:spLocks noGrp="1"/>
          </p:cNvSpPr>
          <p:nvPr>
            <p:ph type="body" idx="4"/>
          </p:nvPr>
        </p:nvSpPr>
        <p:spPr>
          <a:xfrm>
            <a:off x="3633224" y="158227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6" name="Google Shape;936;p84"/>
          <p:cNvSpPr/>
          <p:nvPr/>
        </p:nvSpPr>
        <p:spPr>
          <a:xfrm>
            <a:off x="413937" y="25997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7" name="Google Shape;937;p84"/>
          <p:cNvCxnSpPr/>
          <p:nvPr/>
        </p:nvCxnSpPr>
        <p:spPr>
          <a:xfrm>
            <a:off x="718662" y="28854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38" name="Google Shape;938;p84"/>
          <p:cNvSpPr/>
          <p:nvPr/>
        </p:nvSpPr>
        <p:spPr>
          <a:xfrm>
            <a:off x="1443353" y="24765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84"/>
          <p:cNvSpPr txBox="1">
            <a:spLocks noGrp="1"/>
          </p:cNvSpPr>
          <p:nvPr>
            <p:ph type="subTitle" idx="5"/>
          </p:nvPr>
        </p:nvSpPr>
        <p:spPr>
          <a:xfrm>
            <a:off x="1510604" y="247187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40" name="Google Shape;940;p84"/>
          <p:cNvSpPr txBox="1">
            <a:spLocks noGrp="1"/>
          </p:cNvSpPr>
          <p:nvPr>
            <p:ph type="body" idx="6"/>
          </p:nvPr>
        </p:nvSpPr>
        <p:spPr>
          <a:xfrm>
            <a:off x="3633224" y="247652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41" name="Google Shape;941;p84"/>
          <p:cNvSpPr/>
          <p:nvPr/>
        </p:nvSpPr>
        <p:spPr>
          <a:xfrm>
            <a:off x="413937" y="34986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2" name="Google Shape;942;p84"/>
          <p:cNvCxnSpPr/>
          <p:nvPr/>
        </p:nvCxnSpPr>
        <p:spPr>
          <a:xfrm>
            <a:off x="718662" y="37843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43" name="Google Shape;943;p84"/>
          <p:cNvSpPr/>
          <p:nvPr/>
        </p:nvSpPr>
        <p:spPr>
          <a:xfrm>
            <a:off x="1443353" y="33754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84"/>
          <p:cNvSpPr txBox="1">
            <a:spLocks noGrp="1"/>
          </p:cNvSpPr>
          <p:nvPr>
            <p:ph type="subTitle" idx="7"/>
          </p:nvPr>
        </p:nvSpPr>
        <p:spPr>
          <a:xfrm>
            <a:off x="1510604" y="337077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45" name="Google Shape;945;p84"/>
          <p:cNvSpPr txBox="1">
            <a:spLocks noGrp="1"/>
          </p:cNvSpPr>
          <p:nvPr>
            <p:ph type="body" idx="8"/>
          </p:nvPr>
        </p:nvSpPr>
        <p:spPr>
          <a:xfrm>
            <a:off x="3633224" y="337542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46" name="Google Shape;946;p84"/>
          <p:cNvSpPr/>
          <p:nvPr/>
        </p:nvSpPr>
        <p:spPr>
          <a:xfrm>
            <a:off x="393087" y="43928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7" name="Google Shape;947;p84"/>
          <p:cNvCxnSpPr/>
          <p:nvPr/>
        </p:nvCxnSpPr>
        <p:spPr>
          <a:xfrm>
            <a:off x="697812" y="46786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48" name="Google Shape;948;p84"/>
          <p:cNvSpPr/>
          <p:nvPr/>
        </p:nvSpPr>
        <p:spPr>
          <a:xfrm>
            <a:off x="1421623" y="4269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84"/>
          <p:cNvSpPr txBox="1">
            <a:spLocks noGrp="1"/>
          </p:cNvSpPr>
          <p:nvPr>
            <p:ph type="subTitle" idx="9"/>
          </p:nvPr>
        </p:nvSpPr>
        <p:spPr>
          <a:xfrm>
            <a:off x="1482671" y="426502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50" name="Google Shape;950;p84"/>
          <p:cNvSpPr txBox="1">
            <a:spLocks noGrp="1"/>
          </p:cNvSpPr>
          <p:nvPr>
            <p:ph type="body" idx="13"/>
          </p:nvPr>
        </p:nvSpPr>
        <p:spPr>
          <a:xfrm>
            <a:off x="3633224" y="426967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1" name="Google Shape;951;p84"/>
          <p:cNvSpPr txBox="1"/>
          <p:nvPr/>
        </p:nvSpPr>
        <p:spPr>
          <a:xfrm>
            <a:off x="487287" y="87417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2" name="Google Shape;952;p84"/>
          <p:cNvSpPr txBox="1"/>
          <p:nvPr/>
        </p:nvSpPr>
        <p:spPr>
          <a:xfrm>
            <a:off x="487287" y="17717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3" name="Google Shape;953;p84"/>
          <p:cNvSpPr txBox="1"/>
          <p:nvPr/>
        </p:nvSpPr>
        <p:spPr>
          <a:xfrm>
            <a:off x="466437" y="26716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4" name="Google Shape;954;p84"/>
          <p:cNvSpPr txBox="1"/>
          <p:nvPr/>
        </p:nvSpPr>
        <p:spPr>
          <a:xfrm>
            <a:off x="466437" y="3565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5" name="Google Shape;955;p84"/>
          <p:cNvSpPr txBox="1"/>
          <p:nvPr/>
        </p:nvSpPr>
        <p:spPr>
          <a:xfrm>
            <a:off x="466437" y="4464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1414">
          <p15:clr>
            <a:srgbClr val="E46962"/>
          </p15:clr>
        </p15:guide>
        <p15:guide id="2" orient="horz" pos="1247">
          <p15:clr>
            <a:srgbClr val="E46962"/>
          </p15:clr>
        </p15:guide>
        <p15:guide id="3" orient="horz" pos="1757">
          <p15:clr>
            <a:srgbClr val="E46962"/>
          </p15:clr>
        </p15:guide>
        <p15:guide id="4" orient="horz" pos="2239">
          <p15:clr>
            <a:srgbClr val="E46962"/>
          </p15:clr>
        </p15:guide>
        <p15:guide id="5" orient="horz" pos="2748">
          <p15:clr>
            <a:srgbClr val="E46962"/>
          </p15:clr>
        </p15:guide>
        <p15:guide id="6" orient="horz" pos="1043">
          <p15:clr>
            <a:srgbClr val="E46962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2">
  <p:cSld name="CUSTOM_14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85"/>
          <p:cNvSpPr txBox="1">
            <a:spLocks noGrp="1"/>
          </p:cNvSpPr>
          <p:nvPr>
            <p:ph type="body" idx="1"/>
          </p:nvPr>
        </p:nvSpPr>
        <p:spPr>
          <a:xfrm>
            <a:off x="901050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58" name="Google Shape;958;p85"/>
          <p:cNvSpPr txBox="1">
            <a:spLocks noGrp="1"/>
          </p:cNvSpPr>
          <p:nvPr>
            <p:ph type="body" idx="2"/>
          </p:nvPr>
        </p:nvSpPr>
        <p:spPr>
          <a:xfrm>
            <a:off x="2353650" y="407292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59" name="Google Shape;959;p85"/>
          <p:cNvSpPr txBox="1">
            <a:spLocks noGrp="1"/>
          </p:cNvSpPr>
          <p:nvPr>
            <p:ph type="body" idx="3"/>
          </p:nvPr>
        </p:nvSpPr>
        <p:spPr>
          <a:xfrm>
            <a:off x="3852925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60" name="Google Shape;960;p85"/>
          <p:cNvSpPr txBox="1">
            <a:spLocks noGrp="1"/>
          </p:cNvSpPr>
          <p:nvPr>
            <p:ph type="body" idx="4"/>
          </p:nvPr>
        </p:nvSpPr>
        <p:spPr>
          <a:xfrm>
            <a:off x="5352200" y="407292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61" name="Google Shape;961;p85"/>
          <p:cNvSpPr txBox="1">
            <a:spLocks noGrp="1"/>
          </p:cNvSpPr>
          <p:nvPr>
            <p:ph type="body" idx="5"/>
          </p:nvPr>
        </p:nvSpPr>
        <p:spPr>
          <a:xfrm>
            <a:off x="6851475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62" name="Google Shape;962;p85"/>
          <p:cNvSpPr/>
          <p:nvPr/>
        </p:nvSpPr>
        <p:spPr>
          <a:xfrm>
            <a:off x="5551238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963" name="Google Shape;963;p85"/>
          <p:cNvSpPr/>
          <p:nvPr/>
        </p:nvSpPr>
        <p:spPr>
          <a:xfrm>
            <a:off x="7030625" y="1499962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964" name="Google Shape;964;p85"/>
          <p:cNvSpPr/>
          <p:nvPr/>
        </p:nvSpPr>
        <p:spPr>
          <a:xfrm>
            <a:off x="4105188" y="14999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5" name="Google Shape;965;p85"/>
          <p:cNvSpPr/>
          <p:nvPr/>
        </p:nvSpPr>
        <p:spPr>
          <a:xfrm>
            <a:off x="2631825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6" name="Google Shape;966;p8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67" name="Google Shape;967;p85"/>
          <p:cNvSpPr/>
          <p:nvPr/>
        </p:nvSpPr>
        <p:spPr>
          <a:xfrm>
            <a:off x="1158450" y="15125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8" name="Google Shape;968;p85"/>
          <p:cNvSpPr txBox="1">
            <a:spLocks noGrp="1"/>
          </p:cNvSpPr>
          <p:nvPr>
            <p:ph type="subTitle" idx="6"/>
          </p:nvPr>
        </p:nvSpPr>
        <p:spPr>
          <a:xfrm>
            <a:off x="2353650" y="365055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69" name="Google Shape;969;p85"/>
          <p:cNvSpPr txBox="1">
            <a:spLocks noGrp="1"/>
          </p:cNvSpPr>
          <p:nvPr>
            <p:ph type="subTitle" idx="7"/>
          </p:nvPr>
        </p:nvSpPr>
        <p:spPr>
          <a:xfrm>
            <a:off x="89592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0" name="Google Shape;970;p85"/>
          <p:cNvSpPr txBox="1">
            <a:spLocks noGrp="1"/>
          </p:cNvSpPr>
          <p:nvPr>
            <p:ph type="subTitle" idx="8"/>
          </p:nvPr>
        </p:nvSpPr>
        <p:spPr>
          <a:xfrm>
            <a:off x="385292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1" name="Google Shape;971;p85"/>
          <p:cNvSpPr txBox="1">
            <a:spLocks noGrp="1"/>
          </p:cNvSpPr>
          <p:nvPr>
            <p:ph type="subTitle" idx="9"/>
          </p:nvPr>
        </p:nvSpPr>
        <p:spPr>
          <a:xfrm>
            <a:off x="5352200" y="365055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2" name="Google Shape;972;p85"/>
          <p:cNvSpPr txBox="1">
            <a:spLocks noGrp="1"/>
          </p:cNvSpPr>
          <p:nvPr>
            <p:ph type="subTitle" idx="13"/>
          </p:nvPr>
        </p:nvSpPr>
        <p:spPr>
          <a:xfrm>
            <a:off x="685147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3" name="Google Shape;973;p85"/>
          <p:cNvSpPr txBox="1"/>
          <p:nvPr/>
        </p:nvSpPr>
        <p:spPr>
          <a:xfrm>
            <a:off x="138370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74" name="Google Shape;974;p85"/>
          <p:cNvSpPr txBox="1"/>
          <p:nvPr/>
        </p:nvSpPr>
        <p:spPr>
          <a:xfrm>
            <a:off x="2864850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75" name="Google Shape;975;p85"/>
          <p:cNvSpPr txBox="1"/>
          <p:nvPr/>
        </p:nvSpPr>
        <p:spPr>
          <a:xfrm>
            <a:off x="4319763" y="17500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76" name="Google Shape;976;p85"/>
          <p:cNvSpPr txBox="1"/>
          <p:nvPr/>
        </p:nvSpPr>
        <p:spPr>
          <a:xfrm>
            <a:off x="5773675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77" name="Google Shape;977;p85"/>
          <p:cNvSpPr txBox="1"/>
          <p:nvPr/>
        </p:nvSpPr>
        <p:spPr>
          <a:xfrm>
            <a:off x="725585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61">
          <p15:clr>
            <a:srgbClr val="E46962"/>
          </p15:clr>
        </p15:guide>
        <p15:guide id="2" orient="horz" pos="1705">
          <p15:clr>
            <a:srgbClr val="E46962"/>
          </p15:clr>
        </p15:guide>
        <p15:guide id="3" orient="horz" pos="1944">
          <p15:clr>
            <a:srgbClr val="E46962"/>
          </p15:clr>
        </p15:guide>
        <p15:guide id="4" pos="1480">
          <p15:clr>
            <a:srgbClr val="E46962"/>
          </p15:clr>
        </p15:guide>
        <p15:guide id="5" pos="2395">
          <p15:clr>
            <a:srgbClr val="E46962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3">
  <p:cSld name="CUSTOM_15"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9" name="Google Shape;979;p86"/>
          <p:cNvGrpSpPr/>
          <p:nvPr/>
        </p:nvGrpSpPr>
        <p:grpSpPr>
          <a:xfrm>
            <a:off x="7138250" y="1538099"/>
            <a:ext cx="1448400" cy="2311062"/>
            <a:chOff x="566250" y="2019300"/>
            <a:chExt cx="1448400" cy="1481925"/>
          </a:xfrm>
        </p:grpSpPr>
        <p:sp>
          <p:nvSpPr>
            <p:cNvPr id="980" name="Google Shape;980;p86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6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86"/>
          <p:cNvGrpSpPr/>
          <p:nvPr/>
        </p:nvGrpSpPr>
        <p:grpSpPr>
          <a:xfrm>
            <a:off x="5498350" y="1538099"/>
            <a:ext cx="1448400" cy="2311062"/>
            <a:chOff x="566250" y="2019300"/>
            <a:chExt cx="1448400" cy="1481925"/>
          </a:xfrm>
        </p:grpSpPr>
        <p:sp>
          <p:nvSpPr>
            <p:cNvPr id="983" name="Google Shape;983;p86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6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86"/>
          <p:cNvGrpSpPr/>
          <p:nvPr/>
        </p:nvGrpSpPr>
        <p:grpSpPr>
          <a:xfrm>
            <a:off x="3854575" y="1538079"/>
            <a:ext cx="1448400" cy="2311062"/>
            <a:chOff x="566250" y="2019300"/>
            <a:chExt cx="1448400" cy="1481925"/>
          </a:xfrm>
        </p:grpSpPr>
        <p:sp>
          <p:nvSpPr>
            <p:cNvPr id="986" name="Google Shape;986;p86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6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86"/>
          <p:cNvGrpSpPr/>
          <p:nvPr/>
        </p:nvGrpSpPr>
        <p:grpSpPr>
          <a:xfrm>
            <a:off x="2197250" y="1538079"/>
            <a:ext cx="1448400" cy="2311062"/>
            <a:chOff x="566250" y="2019300"/>
            <a:chExt cx="1448400" cy="1481925"/>
          </a:xfrm>
        </p:grpSpPr>
        <p:sp>
          <p:nvSpPr>
            <p:cNvPr id="989" name="Google Shape;989;p86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6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8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grpSp>
        <p:nvGrpSpPr>
          <p:cNvPr id="992" name="Google Shape;992;p86"/>
          <p:cNvGrpSpPr/>
          <p:nvPr/>
        </p:nvGrpSpPr>
        <p:grpSpPr>
          <a:xfrm>
            <a:off x="566250" y="1538099"/>
            <a:ext cx="1448400" cy="2311062"/>
            <a:chOff x="566250" y="2019300"/>
            <a:chExt cx="1448400" cy="1481925"/>
          </a:xfrm>
        </p:grpSpPr>
        <p:sp>
          <p:nvSpPr>
            <p:cNvPr id="993" name="Google Shape;993;p86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6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86"/>
          <p:cNvSpPr/>
          <p:nvPr/>
        </p:nvSpPr>
        <p:spPr>
          <a:xfrm>
            <a:off x="16757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86"/>
          <p:cNvSpPr/>
          <p:nvPr/>
        </p:nvSpPr>
        <p:spPr>
          <a:xfrm>
            <a:off x="3307800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86"/>
          <p:cNvSpPr/>
          <p:nvPr/>
        </p:nvSpPr>
        <p:spPr>
          <a:xfrm>
            <a:off x="49588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86"/>
          <p:cNvSpPr/>
          <p:nvPr/>
        </p:nvSpPr>
        <p:spPr>
          <a:xfrm>
            <a:off x="6608038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86"/>
          <p:cNvSpPr/>
          <p:nvPr/>
        </p:nvSpPr>
        <p:spPr>
          <a:xfrm>
            <a:off x="82419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86"/>
          <p:cNvSpPr txBox="1">
            <a:spLocks noGrp="1"/>
          </p:cNvSpPr>
          <p:nvPr>
            <p:ph type="subTitle" idx="1"/>
          </p:nvPr>
        </p:nvSpPr>
        <p:spPr>
          <a:xfrm>
            <a:off x="566250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01" name="Google Shape;1001;p86"/>
          <p:cNvSpPr txBox="1">
            <a:spLocks noGrp="1"/>
          </p:cNvSpPr>
          <p:nvPr>
            <p:ph type="subTitle" idx="2"/>
          </p:nvPr>
        </p:nvSpPr>
        <p:spPr>
          <a:xfrm>
            <a:off x="2210213" y="2150612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02" name="Google Shape;1002;p86"/>
          <p:cNvSpPr txBox="1">
            <a:spLocks noGrp="1"/>
          </p:cNvSpPr>
          <p:nvPr>
            <p:ph type="subTitle" idx="3"/>
          </p:nvPr>
        </p:nvSpPr>
        <p:spPr>
          <a:xfrm>
            <a:off x="3854375" y="2150612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03" name="Google Shape;1003;p86"/>
          <p:cNvSpPr txBox="1">
            <a:spLocks noGrp="1"/>
          </p:cNvSpPr>
          <p:nvPr>
            <p:ph type="subTitle" idx="4"/>
          </p:nvPr>
        </p:nvSpPr>
        <p:spPr>
          <a:xfrm>
            <a:off x="5498350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None/>
              <a:defRPr sz="1400" b="1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004" name="Google Shape;1004;p86"/>
          <p:cNvSpPr txBox="1">
            <a:spLocks noGrp="1"/>
          </p:cNvSpPr>
          <p:nvPr>
            <p:ph type="subTitle" idx="5"/>
          </p:nvPr>
        </p:nvSpPr>
        <p:spPr>
          <a:xfrm>
            <a:off x="7129501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05" name="Google Shape;1005;p86"/>
          <p:cNvSpPr/>
          <p:nvPr/>
        </p:nvSpPr>
        <p:spPr>
          <a:xfrm>
            <a:off x="0" y="4057650"/>
            <a:ext cx="9144000" cy="10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86"/>
          <p:cNvSpPr txBox="1"/>
          <p:nvPr/>
        </p:nvSpPr>
        <p:spPr>
          <a:xfrm>
            <a:off x="169650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07" name="Google Shape;1007;p86"/>
          <p:cNvSpPr txBox="1"/>
          <p:nvPr/>
        </p:nvSpPr>
        <p:spPr>
          <a:xfrm>
            <a:off x="32792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08" name="Google Shape;1008;p86"/>
          <p:cNvSpPr txBox="1"/>
          <p:nvPr/>
        </p:nvSpPr>
        <p:spPr>
          <a:xfrm>
            <a:off x="49436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09" name="Google Shape;1009;p86"/>
          <p:cNvSpPr txBox="1"/>
          <p:nvPr/>
        </p:nvSpPr>
        <p:spPr>
          <a:xfrm>
            <a:off x="65644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0" name="Google Shape;1010;p86"/>
          <p:cNvSpPr txBox="1"/>
          <p:nvPr/>
        </p:nvSpPr>
        <p:spPr>
          <a:xfrm>
            <a:off x="8241975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1" name="Google Shape;1011;p86"/>
          <p:cNvSpPr txBox="1">
            <a:spLocks noGrp="1"/>
          </p:cNvSpPr>
          <p:nvPr>
            <p:ph type="body" idx="6"/>
          </p:nvPr>
        </p:nvSpPr>
        <p:spPr>
          <a:xfrm>
            <a:off x="568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2" name="Google Shape;1012;p86"/>
          <p:cNvSpPr txBox="1">
            <a:spLocks noGrp="1"/>
          </p:cNvSpPr>
          <p:nvPr>
            <p:ph type="body" idx="7"/>
          </p:nvPr>
        </p:nvSpPr>
        <p:spPr>
          <a:xfrm>
            <a:off x="2199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3" name="Google Shape;1013;p86"/>
          <p:cNvSpPr txBox="1">
            <a:spLocks noGrp="1"/>
          </p:cNvSpPr>
          <p:nvPr>
            <p:ph type="body" idx="8"/>
          </p:nvPr>
        </p:nvSpPr>
        <p:spPr>
          <a:xfrm>
            <a:off x="3856900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4" name="Google Shape;1014;p86"/>
          <p:cNvSpPr txBox="1">
            <a:spLocks noGrp="1"/>
          </p:cNvSpPr>
          <p:nvPr>
            <p:ph type="body" idx="9"/>
          </p:nvPr>
        </p:nvSpPr>
        <p:spPr>
          <a:xfrm>
            <a:off x="55006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5" name="Google Shape;1015;p86"/>
          <p:cNvSpPr txBox="1">
            <a:spLocks noGrp="1"/>
          </p:cNvSpPr>
          <p:nvPr>
            <p:ph type="body" idx="13"/>
          </p:nvPr>
        </p:nvSpPr>
        <p:spPr>
          <a:xfrm>
            <a:off x="7140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 1">
  <p:cSld name="CUSTOM_16_1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87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18" name="Google Shape;1018;p87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9" name="Google Shape;1019;p8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20" name="Google Shape;1020;p87"/>
          <p:cNvSpPr txBox="1">
            <a:spLocks noGrp="1"/>
          </p:cNvSpPr>
          <p:nvPr>
            <p:ph type="body" idx="1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1021" name="Google Shape;1021;p87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2" name="Google Shape;1022;p87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3" name="Google Shape;1023;p87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4" name="Google Shape;1024;p87"/>
          <p:cNvSpPr txBox="1"/>
          <p:nvPr/>
        </p:nvSpPr>
        <p:spPr>
          <a:xfrm>
            <a:off x="4347675" y="2425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25" name="Google Shape;1025;p87"/>
          <p:cNvSpPr txBox="1"/>
          <p:nvPr/>
        </p:nvSpPr>
        <p:spPr>
          <a:xfrm>
            <a:off x="4362375" y="33209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26" name="Google Shape;1026;p87"/>
          <p:cNvSpPr txBox="1"/>
          <p:nvPr/>
        </p:nvSpPr>
        <p:spPr>
          <a:xfrm>
            <a:off x="4362375" y="4149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231">
          <p15:clr>
            <a:srgbClr val="E46962"/>
          </p15:clr>
        </p15:guide>
        <p15:guide id="2" orient="horz" pos="1659">
          <p15:clr>
            <a:srgbClr val="E46962"/>
          </p15:clr>
        </p15:guide>
        <p15:guide id="3" orient="horz" pos="2181">
          <p15:clr>
            <a:srgbClr val="E46962"/>
          </p15:clr>
        </p15:guide>
        <p15:guide id="4" orient="horz" pos="2703">
          <p15:clr>
            <a:srgbClr val="E46962"/>
          </p15:clr>
        </p15:guide>
        <p15:guide id="5" pos="2748">
          <p15:clr>
            <a:srgbClr val="E46962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17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88"/>
          <p:cNvSpPr txBox="1">
            <a:spLocks noGrp="1"/>
          </p:cNvSpPr>
          <p:nvPr>
            <p:ph type="title"/>
          </p:nvPr>
        </p:nvSpPr>
        <p:spPr>
          <a:xfrm>
            <a:off x="4572000" y="185350"/>
            <a:ext cx="400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29" name="Google Shape;1029;p88"/>
          <p:cNvSpPr/>
          <p:nvPr/>
        </p:nvSpPr>
        <p:spPr>
          <a:xfrm>
            <a:off x="0" y="-14325"/>
            <a:ext cx="4286400" cy="516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30" name="Google Shape;1030;p88"/>
          <p:cNvSpPr>
            <a:spLocks noGrp="1"/>
          </p:cNvSpPr>
          <p:nvPr>
            <p:ph type="pic" idx="2"/>
          </p:nvPr>
        </p:nvSpPr>
        <p:spPr>
          <a:xfrm>
            <a:off x="771600" y="-4725"/>
            <a:ext cx="2743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31" name="Google Shape;1031;p88"/>
          <p:cNvSpPr/>
          <p:nvPr/>
        </p:nvSpPr>
        <p:spPr>
          <a:xfrm>
            <a:off x="4572013" y="88257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88"/>
          <p:cNvSpPr txBox="1">
            <a:spLocks noGrp="1"/>
          </p:cNvSpPr>
          <p:nvPr>
            <p:ph type="body" idx="1"/>
          </p:nvPr>
        </p:nvSpPr>
        <p:spPr>
          <a:xfrm>
            <a:off x="4572000" y="124015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33" name="Google Shape;1033;p88"/>
          <p:cNvSpPr/>
          <p:nvPr/>
        </p:nvSpPr>
        <p:spPr>
          <a:xfrm>
            <a:off x="8528088" y="88260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34" name="Google Shape;1034;p88"/>
          <p:cNvSpPr/>
          <p:nvPr/>
        </p:nvSpPr>
        <p:spPr>
          <a:xfrm>
            <a:off x="4572013" y="190652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88"/>
          <p:cNvSpPr txBox="1">
            <a:spLocks noGrp="1"/>
          </p:cNvSpPr>
          <p:nvPr>
            <p:ph type="body" idx="3"/>
          </p:nvPr>
        </p:nvSpPr>
        <p:spPr>
          <a:xfrm>
            <a:off x="4572000" y="226410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36" name="Google Shape;1036;p88"/>
          <p:cNvSpPr/>
          <p:nvPr/>
        </p:nvSpPr>
        <p:spPr>
          <a:xfrm>
            <a:off x="8528088" y="190655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37" name="Google Shape;1037;p88"/>
          <p:cNvSpPr/>
          <p:nvPr/>
        </p:nvSpPr>
        <p:spPr>
          <a:xfrm>
            <a:off x="4572013" y="2930500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88"/>
          <p:cNvSpPr txBox="1">
            <a:spLocks noGrp="1"/>
          </p:cNvSpPr>
          <p:nvPr>
            <p:ph type="body" idx="4"/>
          </p:nvPr>
        </p:nvSpPr>
        <p:spPr>
          <a:xfrm>
            <a:off x="4572000" y="3288075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39" name="Google Shape;1039;p88"/>
          <p:cNvSpPr/>
          <p:nvPr/>
        </p:nvSpPr>
        <p:spPr>
          <a:xfrm>
            <a:off x="8528088" y="2930525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40" name="Google Shape;1040;p88"/>
          <p:cNvSpPr/>
          <p:nvPr/>
        </p:nvSpPr>
        <p:spPr>
          <a:xfrm>
            <a:off x="4572025" y="3954500"/>
            <a:ext cx="3956100" cy="1065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88"/>
          <p:cNvSpPr txBox="1">
            <a:spLocks noGrp="1"/>
          </p:cNvSpPr>
          <p:nvPr>
            <p:ph type="body" idx="5"/>
          </p:nvPr>
        </p:nvSpPr>
        <p:spPr>
          <a:xfrm>
            <a:off x="4572000" y="4312075"/>
            <a:ext cx="3956100" cy="6789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2" name="Google Shape;1042;p88"/>
          <p:cNvSpPr/>
          <p:nvPr/>
        </p:nvSpPr>
        <p:spPr>
          <a:xfrm>
            <a:off x="8528100" y="3954534"/>
            <a:ext cx="49800" cy="106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43" name="Google Shape;1043;p88"/>
          <p:cNvSpPr txBox="1"/>
          <p:nvPr/>
        </p:nvSpPr>
        <p:spPr>
          <a:xfrm>
            <a:off x="4572025" y="947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44" name="Google Shape;1044;p88"/>
          <p:cNvSpPr txBox="1"/>
          <p:nvPr/>
        </p:nvSpPr>
        <p:spPr>
          <a:xfrm>
            <a:off x="4572025" y="19715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45" name="Google Shape;1045;p88"/>
          <p:cNvSpPr txBox="1"/>
          <p:nvPr/>
        </p:nvSpPr>
        <p:spPr>
          <a:xfrm>
            <a:off x="4572025" y="29955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46" name="Google Shape;1046;p88"/>
          <p:cNvSpPr txBox="1"/>
          <p:nvPr/>
        </p:nvSpPr>
        <p:spPr>
          <a:xfrm>
            <a:off x="4572025" y="4019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E46962"/>
          </p15:clr>
        </p15:guide>
        <p15:guide id="2" orient="horz" pos="689">
          <p15:clr>
            <a:srgbClr val="E46962"/>
          </p15:clr>
        </p15:guide>
        <p15:guide id="3" orient="horz" pos="1334">
          <p15:clr>
            <a:srgbClr val="E46962"/>
          </p15:clr>
        </p15:guide>
        <p15:guide id="4" orient="horz" pos="1979">
          <p15:clr>
            <a:srgbClr val="E46962"/>
          </p15:clr>
        </p15:guide>
        <p15:guide id="5" orient="horz" pos="2624">
          <p15:clr>
            <a:srgbClr val="E46962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3">
  <p:cSld name="CUSTOM_18_2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89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89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50" name="Google Shape;1050;p89"/>
          <p:cNvSpPr txBox="1">
            <a:spLocks noGrp="1"/>
          </p:cNvSpPr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51" name="Google Shape;1051;p89"/>
          <p:cNvSpPr>
            <a:spLocks noGrp="1"/>
          </p:cNvSpPr>
          <p:nvPr>
            <p:ph type="pic" idx="2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52" name="Google Shape;1052;p89"/>
          <p:cNvSpPr txBox="1">
            <a:spLocks noGrp="1"/>
          </p:cNvSpPr>
          <p:nvPr>
            <p:ph type="body" idx="1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3" name="Google Shape;1053;p89"/>
          <p:cNvSpPr txBox="1">
            <a:spLocks noGrp="1"/>
          </p:cNvSpPr>
          <p:nvPr>
            <p:ph type="body" idx="3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4" name="Google Shape;1054;p89"/>
          <p:cNvSpPr txBox="1">
            <a:spLocks noGrp="1"/>
          </p:cNvSpPr>
          <p:nvPr>
            <p:ph type="body" idx="4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5" name="Google Shape;1055;p89"/>
          <p:cNvSpPr txBox="1">
            <a:spLocks noGrp="1"/>
          </p:cNvSpPr>
          <p:nvPr>
            <p:ph type="body" idx="5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6" name="Google Shape;1056;p89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57" name="Google Shape;1057;p89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58" name="Google Shape;1058;p89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59" name="Google Shape;1059;p89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 1">
  <p:cSld name="CUSTOM_19_1"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90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62" name="Google Shape;1062;p90"/>
          <p:cNvSpPr/>
          <p:nvPr/>
        </p:nvSpPr>
        <p:spPr>
          <a:xfrm>
            <a:off x="566250" y="1342650"/>
            <a:ext cx="8011500" cy="31440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9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64" name="Google Shape;1064;p90"/>
          <p:cNvSpPr>
            <a:spLocks noGrp="1"/>
          </p:cNvSpPr>
          <p:nvPr>
            <p:ph type="pic" idx="2"/>
          </p:nvPr>
        </p:nvSpPr>
        <p:spPr>
          <a:xfrm>
            <a:off x="859325" y="1628205"/>
            <a:ext cx="1839300" cy="183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5" name="Google Shape;1065;p90"/>
          <p:cNvSpPr txBox="1">
            <a:spLocks noGrp="1"/>
          </p:cNvSpPr>
          <p:nvPr>
            <p:ph type="subTitle" idx="1"/>
          </p:nvPr>
        </p:nvSpPr>
        <p:spPr>
          <a:xfrm>
            <a:off x="859325" y="3544585"/>
            <a:ext cx="20016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pace Grotesk SemiBold"/>
              <a:buNone/>
              <a:defRPr sz="13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066" name="Google Shape;1066;p90"/>
          <p:cNvSpPr txBox="1">
            <a:spLocks noGrp="1"/>
          </p:cNvSpPr>
          <p:nvPr>
            <p:ph type="body" idx="3"/>
          </p:nvPr>
        </p:nvSpPr>
        <p:spPr>
          <a:xfrm>
            <a:off x="3231925" y="1628200"/>
            <a:ext cx="4905900" cy="240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7" name="Google Shape;1067;p90"/>
          <p:cNvSpPr txBox="1">
            <a:spLocks noGrp="1"/>
          </p:cNvSpPr>
          <p:nvPr>
            <p:ph type="body" idx="4"/>
          </p:nvPr>
        </p:nvSpPr>
        <p:spPr>
          <a:xfrm>
            <a:off x="859325" y="4000400"/>
            <a:ext cx="25761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20"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91"/>
          <p:cNvSpPr/>
          <p:nvPr/>
        </p:nvSpPr>
        <p:spPr>
          <a:xfrm>
            <a:off x="590550" y="1186175"/>
            <a:ext cx="8011500" cy="32532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91"/>
          <p:cNvSpPr/>
          <p:nvPr/>
        </p:nvSpPr>
        <p:spPr>
          <a:xfrm>
            <a:off x="581025" y="2743200"/>
            <a:ext cx="2114700" cy="169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1" name="Google Shape;1071;p9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72" name="Google Shape;1072;p91"/>
          <p:cNvSpPr>
            <a:spLocks noGrp="1"/>
          </p:cNvSpPr>
          <p:nvPr>
            <p:ph type="pic" idx="2"/>
          </p:nvPr>
        </p:nvSpPr>
        <p:spPr>
          <a:xfrm>
            <a:off x="580950" y="1377275"/>
            <a:ext cx="2114700" cy="1924200"/>
          </a:xfrm>
          <a:prstGeom prst="rect">
            <a:avLst/>
          </a:prstGeom>
          <a:noFill/>
          <a:ln>
            <a:noFill/>
          </a:ln>
        </p:spPr>
      </p:sp>
      <p:sp>
        <p:nvSpPr>
          <p:cNvPr id="1073" name="Google Shape;1073;p91"/>
          <p:cNvSpPr txBox="1">
            <a:spLocks noGrp="1"/>
          </p:cNvSpPr>
          <p:nvPr>
            <p:ph type="subTitle" idx="1"/>
          </p:nvPr>
        </p:nvSpPr>
        <p:spPr>
          <a:xfrm>
            <a:off x="648500" y="3414025"/>
            <a:ext cx="2002200" cy="354900"/>
          </a:xfrm>
          <a:prstGeom prst="rect">
            <a:avLst/>
          </a:prstGeom>
        </p:spPr>
        <p:txBody>
          <a:bodyPr spcFirstLastPara="1" wrap="square" lIns="0" tIns="90000" rIns="126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 SemiBold"/>
              <a:buNone/>
              <a:defRPr sz="12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074" name="Google Shape;1074;p91"/>
          <p:cNvSpPr txBox="1">
            <a:spLocks noGrp="1"/>
          </p:cNvSpPr>
          <p:nvPr>
            <p:ph type="body" idx="3"/>
          </p:nvPr>
        </p:nvSpPr>
        <p:spPr>
          <a:xfrm>
            <a:off x="2894025" y="1635425"/>
            <a:ext cx="5536500" cy="2354700"/>
          </a:xfrm>
          <a:prstGeom prst="rect">
            <a:avLst/>
          </a:prstGeom>
        </p:spPr>
        <p:txBody>
          <a:bodyPr spcFirstLastPara="1" wrap="square" lIns="0" tIns="180000" rIns="108000" bIns="10800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5" name="Google Shape;1075;p91"/>
          <p:cNvSpPr txBox="1">
            <a:spLocks noGrp="1"/>
          </p:cNvSpPr>
          <p:nvPr>
            <p:ph type="body" idx="4"/>
          </p:nvPr>
        </p:nvSpPr>
        <p:spPr>
          <a:xfrm>
            <a:off x="648500" y="3805275"/>
            <a:ext cx="1930800" cy="302400"/>
          </a:xfrm>
          <a:prstGeom prst="rect">
            <a:avLst/>
          </a:prstGeom>
        </p:spPr>
        <p:txBody>
          <a:bodyPr spcFirstLastPara="1" wrap="square" lIns="90000" tIns="90000" rIns="90000" bIns="90000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202">
          <p15:clr>
            <a:srgbClr val="E46962"/>
          </p15:clr>
        </p15:guide>
        <p15:guide id="2" orient="horz" pos="2374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">
  <p:cSld name="MAIN_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11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1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1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3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4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4" name="Google Shape;74;p11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" name="Google Shape;75;p11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" name="Google Shape;76;p11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21"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92"/>
          <p:cNvSpPr/>
          <p:nvPr/>
        </p:nvSpPr>
        <p:spPr>
          <a:xfrm>
            <a:off x="0" y="1962150"/>
            <a:ext cx="9144000" cy="18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8" name="Google Shape;1078;p92"/>
          <p:cNvSpPr/>
          <p:nvPr/>
        </p:nvSpPr>
        <p:spPr>
          <a:xfrm>
            <a:off x="307800" y="1263000"/>
            <a:ext cx="8528400" cy="3284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9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80" name="Google Shape;1080;p92"/>
          <p:cNvSpPr>
            <a:spLocks noGrp="1"/>
          </p:cNvSpPr>
          <p:nvPr>
            <p:ph type="pic" idx="2"/>
          </p:nvPr>
        </p:nvSpPr>
        <p:spPr>
          <a:xfrm>
            <a:off x="633125" y="1576150"/>
            <a:ext cx="1886100" cy="1886100"/>
          </a:xfrm>
          <a:prstGeom prst="ellipse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1" name="Google Shape;1081;p92"/>
          <p:cNvSpPr txBox="1">
            <a:spLocks noGrp="1"/>
          </p:cNvSpPr>
          <p:nvPr>
            <p:ph type="body" idx="1"/>
          </p:nvPr>
        </p:nvSpPr>
        <p:spPr>
          <a:xfrm>
            <a:off x="573025" y="4020675"/>
            <a:ext cx="2662500" cy="403500"/>
          </a:xfrm>
          <a:prstGeom prst="rect">
            <a:avLst/>
          </a:prstGeom>
        </p:spPr>
        <p:txBody>
          <a:bodyPr spcFirstLastPara="1" wrap="square" lIns="0" tIns="108000" rIns="90000" bIns="108000" anchor="ctr" anchorCtr="0">
            <a:norm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2" name="Google Shape;1082;p92"/>
          <p:cNvSpPr txBox="1">
            <a:spLocks noGrp="1"/>
          </p:cNvSpPr>
          <p:nvPr>
            <p:ph type="subTitle" idx="3"/>
          </p:nvPr>
        </p:nvSpPr>
        <p:spPr>
          <a:xfrm>
            <a:off x="573025" y="3662325"/>
            <a:ext cx="2662500" cy="265500"/>
          </a:xfrm>
          <a:prstGeom prst="rect">
            <a:avLst/>
          </a:prstGeom>
        </p:spPr>
        <p:txBody>
          <a:bodyPr spcFirstLastPara="1" wrap="square" lIns="0" tIns="108000" rIns="91425" bIns="10800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92"/>
          <p:cNvSpPr txBox="1">
            <a:spLocks noGrp="1"/>
          </p:cNvSpPr>
          <p:nvPr>
            <p:ph type="body" idx="4"/>
          </p:nvPr>
        </p:nvSpPr>
        <p:spPr>
          <a:xfrm>
            <a:off x="3268325" y="1576150"/>
            <a:ext cx="4707000" cy="2547600"/>
          </a:xfrm>
          <a:prstGeom prst="rect">
            <a:avLst/>
          </a:prstGeom>
        </p:spPr>
        <p:txBody>
          <a:bodyPr spcFirstLastPara="1" wrap="square" lIns="0" tIns="108000" rIns="91425" bIns="108000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2059">
          <p15:clr>
            <a:srgbClr val="E46962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1">
  <p:cSld name="CUSTOM_22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93"/>
          <p:cNvSpPr>
            <a:spLocks noGrp="1"/>
          </p:cNvSpPr>
          <p:nvPr>
            <p:ph type="pic" idx="2"/>
          </p:nvPr>
        </p:nvSpPr>
        <p:spPr>
          <a:xfrm>
            <a:off x="1266525" y="1796600"/>
            <a:ext cx="2300100" cy="2007900"/>
          </a:xfrm>
          <a:prstGeom prst="rect">
            <a:avLst/>
          </a:prstGeom>
          <a:noFill/>
          <a:ln>
            <a:noFill/>
          </a:ln>
        </p:spPr>
      </p:sp>
      <p:sp>
        <p:nvSpPr>
          <p:cNvPr id="1086" name="Google Shape;1086;p9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87" name="Google Shape;1087;p93"/>
          <p:cNvSpPr/>
          <p:nvPr/>
        </p:nvSpPr>
        <p:spPr>
          <a:xfrm>
            <a:off x="566250" y="1671800"/>
            <a:ext cx="119700" cy="22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8" name="Google Shape;1088;p93"/>
          <p:cNvSpPr/>
          <p:nvPr/>
        </p:nvSpPr>
        <p:spPr>
          <a:xfrm>
            <a:off x="3623775" y="1729700"/>
            <a:ext cx="3710400" cy="21417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9" name="Google Shape;1089;p93"/>
          <p:cNvSpPr txBox="1"/>
          <p:nvPr/>
        </p:nvSpPr>
        <p:spPr>
          <a:xfrm>
            <a:off x="3747600" y="16718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0" name="Google Shape;1090;p93"/>
          <p:cNvSpPr txBox="1"/>
          <p:nvPr/>
        </p:nvSpPr>
        <p:spPr>
          <a:xfrm rot="10800000" flipH="1">
            <a:off x="6586050" y="34808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1" name="Google Shape;1091;p93"/>
          <p:cNvSpPr txBox="1">
            <a:spLocks noGrp="1"/>
          </p:cNvSpPr>
          <p:nvPr>
            <p:ph type="body" idx="1"/>
          </p:nvPr>
        </p:nvSpPr>
        <p:spPr>
          <a:xfrm>
            <a:off x="4319100" y="2075225"/>
            <a:ext cx="2267100" cy="1524000"/>
          </a:xfrm>
          <a:prstGeom prst="rect">
            <a:avLst/>
          </a:prstGeom>
        </p:spPr>
        <p:txBody>
          <a:bodyPr spcFirstLastPara="1" wrap="square" lIns="90000" tIns="90000" rIns="90000" bIns="90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 1">
  <p:cSld name="CUSTOM_23_1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9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94" name="Google Shape;1094;p94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94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94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97" name="Google Shape;1097;p94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98" name="Google Shape;1098;p94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3">
  <p:cSld name="CUSTOM_24"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9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01" name="Google Shape;1101;p95"/>
          <p:cNvSpPr/>
          <p:nvPr/>
        </p:nvSpPr>
        <p:spPr>
          <a:xfrm>
            <a:off x="1685850" y="1514475"/>
            <a:ext cx="5772300" cy="2943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02" name="Google Shape;1102;p95"/>
          <p:cNvSpPr/>
          <p:nvPr/>
        </p:nvSpPr>
        <p:spPr>
          <a:xfrm>
            <a:off x="1343025" y="1333500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95"/>
          <p:cNvSpPr/>
          <p:nvPr/>
        </p:nvSpPr>
        <p:spPr>
          <a:xfrm>
            <a:off x="6534150" y="3438525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95"/>
          <p:cNvSpPr txBox="1"/>
          <p:nvPr/>
        </p:nvSpPr>
        <p:spPr>
          <a:xfrm>
            <a:off x="1190550" y="11105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05" name="Google Shape;1105;p95"/>
          <p:cNvSpPr txBox="1"/>
          <p:nvPr/>
        </p:nvSpPr>
        <p:spPr>
          <a:xfrm rot="10800000" flipH="1">
            <a:off x="7257975" y="43022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06" name="Google Shape;1106;p95"/>
          <p:cNvSpPr txBox="1">
            <a:spLocks noGrp="1"/>
          </p:cNvSpPr>
          <p:nvPr>
            <p:ph type="body" idx="1"/>
          </p:nvPr>
        </p:nvSpPr>
        <p:spPr>
          <a:xfrm>
            <a:off x="2675888" y="1751925"/>
            <a:ext cx="3725700" cy="24684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9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9" name="Google Shape;1109;p9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10" name="Google Shape;1110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2">
  <p:cSld name="TITLE_AND_BODY_1_5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97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13" name="Google Shape;1113;p97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4" name="Google Shape;1114;p9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5" name="Google Shape;1115;p97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6" name="Google Shape;1116;p97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17" name="Google Shape;1117;p97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18" name="Google Shape;1118;p97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19" name="Google Shape;1119;p97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0" name="Google Shape;1120;p97"/>
          <p:cNvSpPr txBox="1">
            <a:spLocks noGrp="1"/>
          </p:cNvSpPr>
          <p:nvPr>
            <p:ph type="subTitle" idx="3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121" name="Google Shape;1121;p97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 1">
  <p:cSld name="TITLE_AND_BODY_1_1_3"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9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4" name="Google Shape;1124;p9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5" name="Google Shape;1125;p98"/>
          <p:cNvSpPr txBox="1">
            <a:spLocks noGrp="1"/>
          </p:cNvSpPr>
          <p:nvPr>
            <p:ph type="body" idx="1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26" name="Google Shape;1126;p98"/>
          <p:cNvSpPr txBox="1">
            <a:spLocks noGrp="1"/>
          </p:cNvSpPr>
          <p:nvPr>
            <p:ph type="body" idx="2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27" name="Google Shape;1127;p98"/>
          <p:cNvSpPr txBox="1">
            <a:spLocks noGrp="1"/>
          </p:cNvSpPr>
          <p:nvPr>
            <p:ph type="subTitle" idx="3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28" name="Google Shape;1128;p98"/>
          <p:cNvSpPr txBox="1">
            <a:spLocks noGrp="1"/>
          </p:cNvSpPr>
          <p:nvPr>
            <p:ph type="subTitle" idx="4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3">
  <p:cSld name="MAIN_POINT_1_3"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99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31" name="Google Shape;1131;p99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132" name="Google Shape;1132;p9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33" name="Google Shape;1133;p9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4" name="Google Shape;1134;p99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99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99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99"/>
          <p:cNvSpPr txBox="1">
            <a:spLocks noGrp="1"/>
          </p:cNvSpPr>
          <p:nvPr>
            <p:ph type="body" idx="1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8" name="Google Shape;1138;p99"/>
          <p:cNvSpPr txBox="1">
            <a:spLocks noGrp="1"/>
          </p:cNvSpPr>
          <p:nvPr>
            <p:ph type="body" idx="3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9" name="Google Shape;1139;p99"/>
          <p:cNvSpPr txBox="1">
            <a:spLocks noGrp="1"/>
          </p:cNvSpPr>
          <p:nvPr>
            <p:ph type="body" idx="4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0" name="Google Shape;1140;p99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1" name="Google Shape;1141;p99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2" name="Google Shape;1142;p99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 2">
  <p:cSld name="MAIN_POINT_1_1_2"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10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100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6" name="Google Shape;1146;p10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47" name="Google Shape;1147;p10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48" name="Google Shape;1148;p100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100"/>
          <p:cNvSpPr txBox="1">
            <a:spLocks noGrp="1"/>
          </p:cNvSpPr>
          <p:nvPr>
            <p:ph type="body" idx="1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0" name="Google Shape;1150;p100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100"/>
          <p:cNvSpPr txBox="1">
            <a:spLocks noGrp="1"/>
          </p:cNvSpPr>
          <p:nvPr>
            <p:ph type="body" idx="3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2" name="Google Shape;1152;p100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100"/>
          <p:cNvSpPr txBox="1">
            <a:spLocks noGrp="1"/>
          </p:cNvSpPr>
          <p:nvPr>
            <p:ph type="body" idx="4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4" name="Google Shape;1154;p100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100"/>
          <p:cNvSpPr txBox="1">
            <a:spLocks noGrp="1"/>
          </p:cNvSpPr>
          <p:nvPr>
            <p:ph type="body" idx="5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6" name="Google Shape;1156;p100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7" name="Google Shape;1157;p100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8" name="Google Shape;1158;p100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9" name="Google Shape;1159;p100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2">
  <p:cSld name="TITLE_AND_BODY_1_2_4"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01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10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63" name="Google Shape;1163;p10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64" name="Google Shape;1164;p101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65" name="Google Shape;1165;p101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101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101"/>
          <p:cNvSpPr txBox="1">
            <a:spLocks noGrp="1"/>
          </p:cNvSpPr>
          <p:nvPr>
            <p:ph type="body" idx="2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68" name="Google Shape;1168;p101"/>
          <p:cNvSpPr txBox="1">
            <a:spLocks noGrp="1"/>
          </p:cNvSpPr>
          <p:nvPr>
            <p:ph type="body" idx="3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69" name="Google Shape;1169;p101"/>
          <p:cNvSpPr txBox="1">
            <a:spLocks noGrp="1"/>
          </p:cNvSpPr>
          <p:nvPr>
            <p:ph type="subTitle" idx="4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70" name="Google Shape;1170;p101"/>
          <p:cNvSpPr txBox="1">
            <a:spLocks noGrp="1"/>
          </p:cNvSpPr>
          <p:nvPr>
            <p:ph type="subTitle" idx="5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71" name="Google Shape;1171;p101"/>
          <p:cNvSpPr txBox="1">
            <a:spLocks noGrp="1"/>
          </p:cNvSpPr>
          <p:nvPr>
            <p:ph type="subTitle" idx="6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0F6FC">
            <a:alpha val="50196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pace Grotesk"/>
              <a:buNone/>
              <a:defRPr sz="2000" b="1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  <p:sldLayoutId id="2147483766" r:id="rId118"/>
    <p:sldLayoutId id="2147483767" r:id="rId119"/>
    <p:sldLayoutId id="2147483768" r:id="rId120"/>
    <p:sldLayoutId id="2147483769" r:id="rId121"/>
    <p:sldLayoutId id="2147483770" r:id="rId122"/>
    <p:sldLayoutId id="2147483771" r:id="rId123"/>
    <p:sldLayoutId id="2147483772" r:id="rId124"/>
    <p:sldLayoutId id="2147483773" r:id="rId1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0" y="-10517"/>
            <a:ext cx="927735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</a:t>
            </a:r>
            <a:endParaRPr lang="en-US" sz="4000" dirty="0" smtClean="0">
              <a:solidFill>
                <a:srgbClr val="0033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4000" dirty="0">
              <a:solidFill>
                <a:srgbClr val="0033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4000" dirty="0" smtClean="0">
              <a:solidFill>
                <a:srgbClr val="0033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474375" y="119813"/>
            <a:ext cx="7679700" cy="1264487"/>
          </a:xfrm>
        </p:spPr>
        <p:txBody>
          <a:bodyPr/>
          <a:lstStyle/>
          <a:p>
            <a:pPr algn="ctr"/>
            <a:r>
              <a:rPr lang="en-US" sz="4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New Trends in Operating System</a:t>
            </a: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 Placeholder 23"/>
          <p:cNvSpPr>
            <a:spLocks noGrp="1"/>
          </p:cNvSpPr>
          <p:nvPr>
            <p:ph type="body" idx="1"/>
          </p:nvPr>
        </p:nvSpPr>
        <p:spPr>
          <a:xfrm>
            <a:off x="280275" y="1658696"/>
            <a:ext cx="8067900" cy="3484804"/>
          </a:xfrm>
        </p:spPr>
        <p:txBody>
          <a:bodyPr>
            <a:normAutofit/>
          </a:bodyPr>
          <a:lstStyle/>
          <a:p>
            <a:pPr marL="158750" indent="0">
              <a:buNone/>
            </a:pPr>
            <a:r>
              <a:rPr lang="en-US" sz="2600" b="1" dirty="0" smtClean="0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Topic Covered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Real Time OS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Distributed OS</a:t>
            </a:r>
            <a:endParaRPr lang="en-US" sz="220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OS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Mobile OS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Security in OS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Memory Wall &amp; Performance Bottlenecks</a:t>
            </a:r>
          </a:p>
          <a:p>
            <a:pPr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11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2" name="Google Shape;1542;p136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400"/>
            <a:ext cx="4166700" cy="4166700"/>
          </a:xfrm>
          <a:prstGeom prst="rect">
            <a:avLst/>
          </a:prstGeom>
        </p:spPr>
      </p:pic>
      <p:sp>
        <p:nvSpPr>
          <p:cNvPr id="1543" name="Google Shape;1543;p136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Distributed OS Applications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44" name="Google Shape;1544;p136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Cloud Computing: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AWS, Azure, Google Cloud.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Enterprise Systems: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Banking systems, supply chain management.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Content Delivery Networks (CDNs)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Akamai ,</a:t>
            </a:r>
            <a:r>
              <a:rPr lang="en-GB" sz="2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Cloudflare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9" name="Google Shape;1549;p137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56" y="564591"/>
            <a:ext cx="4166700" cy="3744673"/>
          </a:xfrm>
          <a:prstGeom prst="rect">
            <a:avLst/>
          </a:prstGeom>
        </p:spPr>
      </p:pic>
      <p:sp>
        <p:nvSpPr>
          <p:cNvPr id="1550" name="Google Shape;1550;p13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Cloud OS Concept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51" name="Google Shape;1551;p137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Cloud OS: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Manages virtualized resources in a cloud environment.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Provides on-demand access to computing resources.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Supports elasticity and </a:t>
            </a:r>
            <a:r>
              <a:rPr lang="en-GB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multi-tenancy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38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488400"/>
            <a:ext cx="4166699" cy="4385942"/>
          </a:xfrm>
          <a:prstGeom prst="rect">
            <a:avLst/>
          </a:prstGeom>
        </p:spPr>
      </p:pic>
      <p:sp>
        <p:nvSpPr>
          <p:cNvPr id="1557" name="Google Shape;1557;p138"/>
          <p:cNvSpPr txBox="1">
            <a:spLocks noGrp="1"/>
          </p:cNvSpPr>
          <p:nvPr>
            <p:ph type="title"/>
          </p:nvPr>
        </p:nvSpPr>
        <p:spPr>
          <a:xfrm>
            <a:off x="566250" y="157431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Cloud OS Characteristics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58" name="Google Shape;1558;p138"/>
          <p:cNvSpPr txBox="1">
            <a:spLocks noGrp="1"/>
          </p:cNvSpPr>
          <p:nvPr>
            <p:ph type="body" idx="1"/>
          </p:nvPr>
        </p:nvSpPr>
        <p:spPr>
          <a:xfrm>
            <a:off x="566250" y="1168873"/>
            <a:ext cx="3986700" cy="3580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Elasticity: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Dynamically scales resources based on demand.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Multi-Tenancy: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Supports multiple users/organizations on shared infrastructure.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Virtualization: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Enables efficient resource utilization.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Automation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Automates deployment and management tasks.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3" name="Google Shape;1563;p139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366112"/>
            <a:ext cx="4166701" cy="4411278"/>
          </a:xfrm>
          <a:prstGeom prst="rect">
            <a:avLst/>
          </a:prstGeom>
        </p:spPr>
      </p:pic>
      <p:sp>
        <p:nvSpPr>
          <p:cNvPr id="1564" name="Google Shape;1564;p13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Cloud OS Applications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65" name="Google Shape;1565;p139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GB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Centers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Management of servers and storage.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Software as a Service (</a:t>
            </a:r>
            <a:r>
              <a:rPr lang="en-GB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SaaS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):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Salesforce, Office 365.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Platform as a Service (</a:t>
            </a:r>
            <a:r>
              <a:rPr lang="en-GB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PaaS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):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Heroku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, Google App Engine.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Infrastructure as a Service (</a:t>
            </a:r>
            <a:r>
              <a:rPr lang="en-GB" sz="2000" b="1" dirty="0" err="1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IaaS</a:t>
            </a: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)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AWSEC2, Azure VMs.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0" name="Google Shape;1570;p140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9942"/>
            <a:ext cx="4166702" cy="3243617"/>
          </a:xfrm>
          <a:prstGeom prst="rect">
            <a:avLst/>
          </a:prstGeom>
        </p:spPr>
      </p:pic>
      <p:sp>
        <p:nvSpPr>
          <p:cNvPr id="1571" name="Google Shape;1571;p140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Mobile OS Concept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72" name="Google Shape;1572;p140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464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Mobile OS: 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Operating system designed for mobile devices.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Optimized for touch-based interfaces and power efficiency.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Supports mobile applications and </a:t>
            </a:r>
            <a:r>
              <a:rPr lang="en-GB" sz="2100" i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wireless communication</a:t>
            </a:r>
            <a:r>
              <a:rPr lang="en-GB" sz="21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7" name="Google Shape;1577;p141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9686"/>
            <a:ext cx="4166702" cy="3064128"/>
          </a:xfrm>
          <a:prstGeom prst="rect">
            <a:avLst/>
          </a:prstGeom>
        </p:spPr>
      </p:pic>
      <p:sp>
        <p:nvSpPr>
          <p:cNvPr id="1578" name="Google Shape;1578;p141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Mobile OS Characteristics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79" name="Google Shape;1579;p141"/>
          <p:cNvSpPr txBox="1">
            <a:spLocks noGrp="1"/>
          </p:cNvSpPr>
          <p:nvPr>
            <p:ph type="body" idx="1"/>
          </p:nvPr>
        </p:nvSpPr>
        <p:spPr>
          <a:xfrm>
            <a:off x="4651550" y="1077924"/>
            <a:ext cx="3986700" cy="4297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Touch UI: </a:t>
            </a:r>
            <a:r>
              <a:rPr lang="en-GB" sz="20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User interface optimized for touch input.</a:t>
            </a:r>
            <a:endParaRPr sz="2000" dirty="0"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Power Management: </a:t>
            </a:r>
            <a:r>
              <a:rPr lang="en-GB" sz="20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Efficient use of battery power.</a:t>
            </a:r>
            <a:endParaRPr sz="2000" dirty="0"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Mobile Applications: </a:t>
            </a:r>
            <a:r>
              <a:rPr lang="en-GB" sz="20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Support for apps via app stores.</a:t>
            </a:r>
            <a:endParaRPr sz="2000" dirty="0"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  <a:sym typeface="Inter"/>
              </a:rPr>
              <a:t>Connectivity</a:t>
            </a:r>
            <a:r>
              <a:rPr lang="en-GB" sz="20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: </a:t>
            </a:r>
            <a:r>
              <a:rPr lang="en-GB" sz="20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Wireless communication (Wi-Fi, cellular).</a:t>
            </a:r>
            <a:endParaRPr sz="2000" dirty="0"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4" name="Google Shape;1584;p142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541285"/>
            <a:ext cx="4166702" cy="4266689"/>
          </a:xfrm>
          <a:prstGeom prst="rect">
            <a:avLst/>
          </a:prstGeom>
        </p:spPr>
      </p:pic>
      <p:sp>
        <p:nvSpPr>
          <p:cNvPr id="1585" name="Google Shape;1585;p14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Mobile OS Applications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86" name="Google Shape;1586;p142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200" b="1" dirty="0">
                <a:latin typeface="Segoe UI" panose="020B0502040204020203" pitchFamily="34" charset="0"/>
                <a:cs typeface="Segoe UI" panose="020B0502040204020203" pitchFamily="34" charset="0"/>
              </a:rPr>
              <a:t>Smartphones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iOS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, Android.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Tablets: iPads, Android tablets.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Internet of Things (</a:t>
            </a:r>
            <a:r>
              <a:rPr lang="en-GB" sz="2000" b="1" dirty="0" err="1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IoT</a:t>
            </a: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)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Wearable devices, smart home devices.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1" name="Google Shape;1591;p143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245342"/>
            <a:ext cx="4166700" cy="4652815"/>
          </a:xfrm>
          <a:prstGeom prst="rect">
            <a:avLst/>
          </a:prstGeom>
        </p:spPr>
      </p:pic>
      <p:sp>
        <p:nvSpPr>
          <p:cNvPr id="1592" name="Google Shape;1592;p143"/>
          <p:cNvSpPr txBox="1">
            <a:spLocks noGrp="1"/>
          </p:cNvSpPr>
          <p:nvPr>
            <p:ph type="title"/>
          </p:nvPr>
        </p:nvSpPr>
        <p:spPr>
          <a:xfrm>
            <a:off x="566250" y="83689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Security Issues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93" name="Google Shape;1593;p143"/>
          <p:cNvSpPr txBox="1">
            <a:spLocks noGrp="1"/>
          </p:cNvSpPr>
          <p:nvPr>
            <p:ph type="body" idx="1"/>
          </p:nvPr>
        </p:nvSpPr>
        <p:spPr>
          <a:xfrm>
            <a:off x="566250" y="1059953"/>
            <a:ext cx="3986700" cy="3838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ct val="170000"/>
              <a:buFont typeface="Arial" panose="020B0604020202020204" pitchFamily="34" charset="0"/>
              <a:buChar char="•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Malware: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Viruses, worms,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trojans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targeting OS vulnerabilities.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SzPct val="170000"/>
              <a:buFont typeface="Arial" panose="020B0604020202020204" pitchFamily="34" charset="0"/>
              <a:buChar char="•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Data Breaches: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Unauthorized access to sensitive data.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Phishing: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Deceptive attempts to steal user credentials.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Denial of Service (</a:t>
            </a:r>
            <a:r>
              <a:rPr lang="en-GB" sz="2000" b="1" dirty="0" err="1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DoS</a:t>
            </a: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)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Overwhelming systems to make them unavailable.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8" name="Google Shape;1598;p144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103" y="600396"/>
            <a:ext cx="4166700" cy="3986351"/>
          </a:xfrm>
          <a:prstGeom prst="rect">
            <a:avLst/>
          </a:prstGeom>
        </p:spPr>
      </p:pic>
      <p:sp>
        <p:nvSpPr>
          <p:cNvPr id="1599" name="Google Shape;1599;p144"/>
          <p:cNvSpPr txBox="1">
            <a:spLocks noGrp="1"/>
          </p:cNvSpPr>
          <p:nvPr>
            <p:ph type="title"/>
          </p:nvPr>
        </p:nvSpPr>
        <p:spPr>
          <a:xfrm>
            <a:off x="4608056" y="260670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Security Deployment Methods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00" name="Google Shape;1600;p144"/>
          <p:cNvSpPr txBox="1">
            <a:spLocks noGrp="1"/>
          </p:cNvSpPr>
          <p:nvPr>
            <p:ph type="body" idx="1"/>
          </p:nvPr>
        </p:nvSpPr>
        <p:spPr>
          <a:xfrm>
            <a:off x="4608056" y="701840"/>
            <a:ext cx="3986700" cy="43199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Authentication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: Verifying user identity (passwords, biometrics).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Encryption: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 Protecting data confidentiality using cryptographic algorithms.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Firewalls: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 Controlling network traffic to prevent unauthorized access.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Antivirus Software: 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Detecting and removing malware</a:t>
            </a:r>
            <a:r>
              <a:rPr lang="en-GB" sz="21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5" name="Google Shape;1605;p145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488400"/>
            <a:ext cx="4166700" cy="4166700"/>
          </a:xfrm>
          <a:prstGeom prst="rect">
            <a:avLst/>
          </a:prstGeom>
        </p:spPr>
      </p:pic>
      <p:sp>
        <p:nvSpPr>
          <p:cNvPr id="1606" name="Google Shape;1606;p145"/>
          <p:cNvSpPr txBox="1">
            <a:spLocks noGrp="1"/>
          </p:cNvSpPr>
          <p:nvPr>
            <p:ph type="title"/>
          </p:nvPr>
        </p:nvSpPr>
        <p:spPr>
          <a:xfrm>
            <a:off x="566250" y="105812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Memory Wall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07" name="Google Shape;1607;p145"/>
          <p:cNvSpPr txBox="1">
            <a:spLocks noGrp="1"/>
          </p:cNvSpPr>
          <p:nvPr>
            <p:ph type="body" idx="1"/>
          </p:nvPr>
        </p:nvSpPr>
        <p:spPr>
          <a:xfrm>
            <a:off x="566250" y="11541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Memory Wall: 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The widening gap between CPU speed and memory access speed.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CPUs are getting faster, but memory isn't keeping up.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This disparity leads to </a:t>
            </a:r>
            <a:r>
              <a:rPr lang="en-GB" sz="2100" i="1" dirty="0">
                <a:latin typeface="Segoe UI" panose="020B0502040204020203" pitchFamily="34" charset="0"/>
                <a:cs typeface="Segoe UI" panose="020B0502040204020203" pitchFamily="34" charset="0"/>
              </a:rPr>
              <a:t>performance bottlenecks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100" b="1" dirty="0">
                <a:latin typeface="Segoe UI" panose="020B0502040204020203" pitchFamily="34" charset="0"/>
                <a:cs typeface="Segoe UI" panose="020B0502040204020203" pitchFamily="34" charset="0"/>
              </a:rPr>
              <a:t>Impact:</a:t>
            </a:r>
            <a:r>
              <a:rPr lang="en-GB" sz="2100" dirty="0">
                <a:latin typeface="Segoe UI" panose="020B0502040204020203" pitchFamily="34" charset="0"/>
                <a:cs typeface="Segoe UI" panose="020B0502040204020203" pitchFamily="34" charset="0"/>
              </a:rPr>
              <a:t> Limits overall system performance</a:t>
            </a:r>
            <a:r>
              <a:rPr lang="en-GB" dirty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6" name="Google Shape;1486;p128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300" y="309328"/>
            <a:ext cx="4166700" cy="4432278"/>
          </a:xfrm>
          <a:prstGeom prst="rect">
            <a:avLst/>
          </a:prstGeom>
        </p:spPr>
      </p:pic>
      <p:sp>
        <p:nvSpPr>
          <p:cNvPr id="1487" name="Google Shape;1487;p12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Introduction to Operating Systems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88" name="Google Shape;1488;p12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6759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OS: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Core software managing hardware and software resources.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Acts as an interface between users and hardware.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Provides essential services: resource allocation, process management, I/O handling.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Critical for system efficiency and </a:t>
            </a:r>
            <a:r>
              <a:rPr lang="en-GB" sz="2000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2" name="Google Shape;1612;p146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282" y="564759"/>
            <a:ext cx="4166700" cy="3977744"/>
          </a:xfrm>
          <a:prstGeom prst="rect">
            <a:avLst/>
          </a:prstGeom>
        </p:spPr>
      </p:pic>
      <p:sp>
        <p:nvSpPr>
          <p:cNvPr id="1613" name="Google Shape;1613;p146"/>
          <p:cNvSpPr txBox="1">
            <a:spLocks noGrp="1"/>
          </p:cNvSpPr>
          <p:nvPr>
            <p:ph type="title"/>
          </p:nvPr>
        </p:nvSpPr>
        <p:spPr>
          <a:xfrm>
            <a:off x="566250" y="-3054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Bottlenecks &amp;</a:t>
            </a:r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14" name="Google Shape;1614;p146"/>
          <p:cNvSpPr txBox="1">
            <a:spLocks noGrp="1"/>
          </p:cNvSpPr>
          <p:nvPr>
            <p:ph type="body" idx="1"/>
          </p:nvPr>
        </p:nvSpPr>
        <p:spPr>
          <a:xfrm>
            <a:off x="566250" y="870155"/>
            <a:ext cx="3986700" cy="3535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CPU Limits: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Overloaded CPUs can limit performance.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I/O Limits: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Slow I/O operations can cause delays.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Memory Wall: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Disparity between CPU and memory speeds.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Future Trends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Focus on efficient resource management, security, and addressing hardware limitations.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7634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4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4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48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                </a:t>
            </a:r>
            <a:r>
              <a:rPr lang="en-US" sz="4800" b="1" dirty="0" smtClean="0">
                <a:solidFill>
                  <a:srgbClr val="0033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  <a:endParaRPr lang="en-US" sz="4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58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" name="Google Shape;1493;p1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997" b="1987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494" name="Google Shape;1494;p129"/>
          <p:cNvSpPr txBox="1">
            <a:spLocks noGrp="1"/>
          </p:cNvSpPr>
          <p:nvPr>
            <p:ph type="title"/>
          </p:nvPr>
        </p:nvSpPr>
        <p:spPr>
          <a:xfrm>
            <a:off x="566250" y="113187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Evolution of Operating Systems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95" name="Google Shape;1495;p129"/>
          <p:cNvSpPr txBox="1">
            <a:spLocks noGrp="1"/>
          </p:cNvSpPr>
          <p:nvPr>
            <p:ph type="body" idx="1"/>
          </p:nvPr>
        </p:nvSpPr>
        <p:spPr>
          <a:xfrm>
            <a:off x="566250" y="714822"/>
            <a:ext cx="3986700" cy="4756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Batch Systems: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Early OS, processed jobs sequentially.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Multiprogramming: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Allowed multiple programs to share CPU.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Time-Sharing: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Interactive systems with quick response times.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Modern OS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Complex, feature-rich, supporting diverse applications.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Key </a:t>
            </a:r>
            <a:r>
              <a:rPr lang="en-GB" sz="2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milestones: </a:t>
            </a:r>
            <a: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UNIX ,Linux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0" name="Google Shape;1500;p1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997" b="1987"/>
          <a:stretch/>
        </p:blipFill>
        <p:spPr>
          <a:xfrm>
            <a:off x="0" y="0"/>
            <a:ext cx="4166700" cy="5143501"/>
          </a:xfrm>
          <a:prstGeom prst="rect">
            <a:avLst/>
          </a:prstGeom>
        </p:spPr>
      </p:pic>
      <p:sp>
        <p:nvSpPr>
          <p:cNvPr id="1501" name="Google Shape;1501;p130"/>
          <p:cNvSpPr txBox="1">
            <a:spLocks noGrp="1"/>
          </p:cNvSpPr>
          <p:nvPr>
            <p:ph type="title"/>
          </p:nvPr>
        </p:nvSpPr>
        <p:spPr>
          <a:xfrm>
            <a:off x="4760382" y="282793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New Trends in Operating Systems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02" name="Google Shape;1502;p130"/>
          <p:cNvSpPr txBox="1">
            <a:spLocks noGrp="1"/>
          </p:cNvSpPr>
          <p:nvPr>
            <p:ph type="body" idx="1"/>
          </p:nvPr>
        </p:nvSpPr>
        <p:spPr>
          <a:xfrm>
            <a:off x="4651550" y="1085298"/>
            <a:ext cx="3986700" cy="4065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Real-Time OS (RTOS):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For time-critical applications.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Distributed OS: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Manages multiple networked systems as one.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Cloud OS: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Virtualized resource management in the cloud.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Mobile OS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Tailored for smartphones, tablets, and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IoT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devices.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7" name="Google Shape;1507;p131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9" y="683268"/>
            <a:ext cx="4166700" cy="3873983"/>
          </a:xfrm>
          <a:prstGeom prst="rect">
            <a:avLst/>
          </a:prstGeom>
        </p:spPr>
      </p:pic>
      <p:sp>
        <p:nvSpPr>
          <p:cNvPr id="1508" name="Google Shape;1508;p131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Real-Time OS Concept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09" name="Google Shape;1509;p131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RTOS: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Designed for applications requiring time-bound execution.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Guarantees response within specific </a:t>
            </a:r>
            <a:r>
              <a:rPr lang="en-GB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time constraints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Critical in systems where delays can be catastrophic.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Examples: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Industrial control, aerospace, robotics.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4" name="Google Shape;1514;p132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71730"/>
            <a:ext cx="4166701" cy="5000041"/>
          </a:xfrm>
          <a:prstGeom prst="rect">
            <a:avLst/>
          </a:prstGeom>
        </p:spPr>
      </p:pic>
      <p:sp>
        <p:nvSpPr>
          <p:cNvPr id="1515" name="Google Shape;1515;p13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RTOS Characteristics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16" name="Google Shape;1516;p132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Low Latency: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Minimal delay in responding to events.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Determinism: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Predictable execution times.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Reliability: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High uptime and fault tolerance.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Priority-Based Scheduling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Prioritizescritical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tasks.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1" name="Google Shape;1521;p133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2058"/>
            <a:ext cx="4166701" cy="3930445"/>
          </a:xfrm>
          <a:prstGeom prst="rect">
            <a:avLst/>
          </a:prstGeom>
        </p:spPr>
      </p:pic>
      <p:sp>
        <p:nvSpPr>
          <p:cNvPr id="1522" name="Google Shape;1522;p133"/>
          <p:cNvSpPr txBox="1">
            <a:spLocks noGrp="1"/>
          </p:cNvSpPr>
          <p:nvPr>
            <p:ph type="title"/>
          </p:nvPr>
        </p:nvSpPr>
        <p:spPr>
          <a:xfrm>
            <a:off x="4651550" y="35653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RTOS Applications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23" name="Google Shape;1523;p133"/>
          <p:cNvSpPr txBox="1">
            <a:spLocks noGrp="1"/>
          </p:cNvSpPr>
          <p:nvPr>
            <p:ph type="body" idx="1"/>
          </p:nvPr>
        </p:nvSpPr>
        <p:spPr>
          <a:xfrm>
            <a:off x="4651550" y="859934"/>
            <a:ext cx="3986700" cy="43462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Embedded Systems: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Washing Machines, Microwaves, etc.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Medical Devices: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Patient monitoring systems, MRI machines.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Automotive: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Engine control, anti-lock braking systems (ABS).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Industrial Automation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Robotics, process control systems.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8" name="Google Shape;1528;p134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90" y="353692"/>
            <a:ext cx="4166701" cy="4306798"/>
          </a:xfrm>
          <a:prstGeom prst="rect">
            <a:avLst/>
          </a:prstGeom>
        </p:spPr>
      </p:pic>
      <p:sp>
        <p:nvSpPr>
          <p:cNvPr id="1529" name="Google Shape;1529;p134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Distributed OS Concept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30" name="Google Shape;1530;p134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Distributed OS: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Manages a network of independent computers as a single system.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Provides resource sharing and fault tolerance.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Enhances system scalability and </a:t>
            </a:r>
            <a:r>
              <a:rPr lang="en-GB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performance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" name="Google Shape;1535;p135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300" y="392398"/>
            <a:ext cx="4166700" cy="4341834"/>
          </a:xfrm>
          <a:prstGeom prst="rect">
            <a:avLst/>
          </a:prstGeom>
        </p:spPr>
      </p:pic>
      <p:sp>
        <p:nvSpPr>
          <p:cNvPr id="1536" name="Google Shape;1536;p13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Distributed OS Characteristics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37" name="Google Shape;1537;p135"/>
          <p:cNvSpPr txBox="1">
            <a:spLocks noGrp="1"/>
          </p:cNvSpPr>
          <p:nvPr>
            <p:ph type="body" idx="1"/>
          </p:nvPr>
        </p:nvSpPr>
        <p:spPr>
          <a:xfrm>
            <a:off x="566250" y="1382724"/>
            <a:ext cx="3986700" cy="3631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Scalability: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Ability to add more nodes to the system.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Transparency: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Hides the distributed nature from users.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Fault Tolerance: 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Continues operating despite node failures.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000" b="1" dirty="0">
                <a:latin typeface="Segoe UI" panose="020B0502040204020203" pitchFamily="34" charset="0"/>
                <a:ea typeface="Inter"/>
                <a:cs typeface="Segoe UI" panose="020B0502040204020203" pitchFamily="34" charset="0"/>
                <a:sym typeface="Inter"/>
              </a:rPr>
              <a:t>Resource Sharing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Allows sharing of hardware and software resources.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767</Words>
  <Application>Microsoft Office PowerPoint</Application>
  <PresentationFormat>On-screen Show (16:9)</PresentationFormat>
  <Paragraphs>104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Space Grotesk SemiBold</vt:lpstr>
      <vt:lpstr>Calibri</vt:lpstr>
      <vt:lpstr>Segoe UI</vt:lpstr>
      <vt:lpstr>Inter Medium</vt:lpstr>
      <vt:lpstr>Inter</vt:lpstr>
      <vt:lpstr>Fredoka</vt:lpstr>
      <vt:lpstr>Arial</vt:lpstr>
      <vt:lpstr>Poppins</vt:lpstr>
      <vt:lpstr>Space Grotesk</vt:lpstr>
      <vt:lpstr>Hanken Grotesk</vt:lpstr>
      <vt:lpstr>Lobster</vt:lpstr>
      <vt:lpstr>Simple Light</vt:lpstr>
      <vt:lpstr>New Trends in Operating System</vt:lpstr>
      <vt:lpstr>Introduction to Operating Systems</vt:lpstr>
      <vt:lpstr>Evolution of Operating Systems</vt:lpstr>
      <vt:lpstr>New Trends in Operating Systems</vt:lpstr>
      <vt:lpstr>Real-Time OS Concept</vt:lpstr>
      <vt:lpstr>RTOS Characteristics</vt:lpstr>
      <vt:lpstr>RTOS Applications</vt:lpstr>
      <vt:lpstr>Distributed OS Concept</vt:lpstr>
      <vt:lpstr>Distributed OS Characteristics</vt:lpstr>
      <vt:lpstr>Distributed OS Applications</vt:lpstr>
      <vt:lpstr>Cloud OS Concept</vt:lpstr>
      <vt:lpstr>Cloud OS Characteristics</vt:lpstr>
      <vt:lpstr>Cloud OS Applications</vt:lpstr>
      <vt:lpstr>Mobile OS Concept</vt:lpstr>
      <vt:lpstr>Mobile OS Characteristics</vt:lpstr>
      <vt:lpstr>Mobile OS Applications</vt:lpstr>
      <vt:lpstr>Security Issues</vt:lpstr>
      <vt:lpstr>Security Deployment Methods</vt:lpstr>
      <vt:lpstr>Memory Wall</vt:lpstr>
      <vt:lpstr>Bottlenecks &amp; 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Operating Systems</dc:title>
  <dc:creator>priya chand</dc:creator>
  <cp:lastModifiedBy>Microsoft account</cp:lastModifiedBy>
  <cp:revision>17</cp:revision>
  <dcterms:modified xsi:type="dcterms:W3CDTF">2026-01-29T02:06:52Z</dcterms:modified>
</cp:coreProperties>
</file>